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0" r:id="rId3"/>
    <p:sldId id="258" r:id="rId4"/>
    <p:sldId id="265" r:id="rId5"/>
    <p:sldId id="270" r:id="rId6"/>
    <p:sldId id="288" r:id="rId7"/>
    <p:sldId id="303" r:id="rId8"/>
    <p:sldId id="280" r:id="rId9"/>
    <p:sldId id="281" r:id="rId10"/>
    <p:sldId id="282" r:id="rId11"/>
    <p:sldId id="271" r:id="rId12"/>
    <p:sldId id="283" r:id="rId13"/>
    <p:sldId id="284" r:id="rId14"/>
    <p:sldId id="285" r:id="rId15"/>
    <p:sldId id="286" r:id="rId16"/>
    <p:sldId id="287" r:id="rId17"/>
    <p:sldId id="289" r:id="rId18"/>
    <p:sldId id="257" r:id="rId19"/>
    <p:sldId id="296" r:id="rId20"/>
    <p:sldId id="259" r:id="rId21"/>
    <p:sldId id="260" r:id="rId22"/>
    <p:sldId id="262" r:id="rId23"/>
    <p:sldId id="299" r:id="rId24"/>
    <p:sldId id="300" r:id="rId25"/>
    <p:sldId id="291" r:id="rId26"/>
    <p:sldId id="297" r:id="rId27"/>
    <p:sldId id="301" r:id="rId28"/>
    <p:sldId id="302" r:id="rId29"/>
    <p:sldId id="304" r:id="rId30"/>
    <p:sldId id="269" r:id="rId31"/>
    <p:sldId id="278" r:id="rId32"/>
    <p:sldId id="273" r:id="rId33"/>
    <p:sldId id="276" r:id="rId34"/>
    <p:sldId id="274" r:id="rId35"/>
    <p:sldId id="305" r:id="rId36"/>
    <p:sldId id="292" r:id="rId37"/>
    <p:sldId id="293" r:id="rId38"/>
    <p:sldId id="266" r:id="rId39"/>
    <p:sldId id="267" r:id="rId40"/>
    <p:sldId id="268" r:id="rId41"/>
    <p:sldId id="295" r:id="rId42"/>
    <p:sldId id="298" r:id="rId43"/>
    <p:sldId id="279" r:id="rId44"/>
    <p:sldId id="308" r:id="rId45"/>
    <p:sldId id="311" r:id="rId46"/>
    <p:sldId id="306" r:id="rId47"/>
    <p:sldId id="309" r:id="rId48"/>
    <p:sldId id="307" r:id="rId49"/>
    <p:sldId id="263" r:id="rId50"/>
    <p:sldId id="277" r:id="rId51"/>
    <p:sldId id="29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E3246-8A04-D446-9EF4-47350CB44FCF}" v="146" dt="2020-11-12T01:22:07.842"/>
    <p1510:client id="{FE656F6E-B28E-7E41-A175-03C7B6E711CF}" v="1276" dt="2020-11-12T15:57:00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Jones" userId="f9ed118a-c4ba-4e58-ae89-19d3856cccb6" providerId="ADAL" clId="{FE656F6E-B28E-7E41-A175-03C7B6E711CF}"/>
    <pc:docChg chg="undo redo custSel addSld delSld modSld sldOrd">
      <pc:chgData name="Shawn Jones" userId="f9ed118a-c4ba-4e58-ae89-19d3856cccb6" providerId="ADAL" clId="{FE656F6E-B28E-7E41-A175-03C7B6E711CF}" dt="2020-11-12T15:57:00.437" v="3929" actId="20577"/>
      <pc:docMkLst>
        <pc:docMk/>
      </pc:docMkLst>
      <pc:sldChg chg="modSp mod">
        <pc:chgData name="Shawn Jones" userId="f9ed118a-c4ba-4e58-ae89-19d3856cccb6" providerId="ADAL" clId="{FE656F6E-B28E-7E41-A175-03C7B6E711CF}" dt="2020-11-11T19:23:01.573" v="265" actId="20577"/>
        <pc:sldMkLst>
          <pc:docMk/>
          <pc:sldMk cId="3833094851" sldId="260"/>
        </pc:sldMkLst>
        <pc:spChg chg="mod">
          <ac:chgData name="Shawn Jones" userId="f9ed118a-c4ba-4e58-ae89-19d3856cccb6" providerId="ADAL" clId="{FE656F6E-B28E-7E41-A175-03C7B6E711CF}" dt="2020-11-11T19:23:01.573" v="265" actId="20577"/>
          <ac:spMkLst>
            <pc:docMk/>
            <pc:sldMk cId="3833094851" sldId="260"/>
            <ac:spMk id="2" creationId="{2F50F3A4-7CD6-7443-8E99-546A9FE23C44}"/>
          </ac:spMkLst>
        </pc:spChg>
      </pc:sldChg>
      <pc:sldChg chg="modSp mod ord">
        <pc:chgData name="Shawn Jones" userId="f9ed118a-c4ba-4e58-ae89-19d3856cccb6" providerId="ADAL" clId="{FE656F6E-B28E-7E41-A175-03C7B6E711CF}" dt="2020-11-12T03:45:38.694" v="2647" actId="20577"/>
        <pc:sldMkLst>
          <pc:docMk/>
          <pc:sldMk cId="438226491" sldId="263"/>
        </pc:sldMkLst>
        <pc:spChg chg="mod">
          <ac:chgData name="Shawn Jones" userId="f9ed118a-c4ba-4e58-ae89-19d3856cccb6" providerId="ADAL" clId="{FE656F6E-B28E-7E41-A175-03C7B6E711CF}" dt="2020-11-12T03:45:38.694" v="2647" actId="20577"/>
          <ac:spMkLst>
            <pc:docMk/>
            <pc:sldMk cId="438226491" sldId="263"/>
            <ac:spMk id="6" creationId="{8C28889D-A5EC-D346-A420-82F0DF35E425}"/>
          </ac:spMkLst>
        </pc:spChg>
        <pc:picChg chg="mod">
          <ac:chgData name="Shawn Jones" userId="f9ed118a-c4ba-4e58-ae89-19d3856cccb6" providerId="ADAL" clId="{FE656F6E-B28E-7E41-A175-03C7B6E711CF}" dt="2020-11-12T03:45:11.006" v="2596" actId="1076"/>
          <ac:picMkLst>
            <pc:docMk/>
            <pc:sldMk cId="438226491" sldId="263"/>
            <ac:picMk id="3074" creationId="{A517E413-574D-9445-8B15-7FB04757A319}"/>
          </ac:picMkLst>
        </pc:picChg>
      </pc:sldChg>
      <pc:sldChg chg="addSp modSp">
        <pc:chgData name="Shawn Jones" userId="f9ed118a-c4ba-4e58-ae89-19d3856cccb6" providerId="ADAL" clId="{FE656F6E-B28E-7E41-A175-03C7B6E711CF}" dt="2020-11-11T19:39:12.582" v="1078"/>
        <pc:sldMkLst>
          <pc:docMk/>
          <pc:sldMk cId="2613524599" sldId="266"/>
        </pc:sldMkLst>
        <pc:spChg chg="add mod">
          <ac:chgData name="Shawn Jones" userId="f9ed118a-c4ba-4e58-ae89-19d3856cccb6" providerId="ADAL" clId="{FE656F6E-B28E-7E41-A175-03C7B6E711CF}" dt="2020-11-11T19:39:12.582" v="1078"/>
          <ac:spMkLst>
            <pc:docMk/>
            <pc:sldMk cId="2613524599" sldId="266"/>
            <ac:spMk id="10" creationId="{2F7FD151-DE4A-954E-ACF9-F815CF6DC428}"/>
          </ac:spMkLst>
        </pc:spChg>
      </pc:sldChg>
      <pc:sldChg chg="addSp modSp mod">
        <pc:chgData name="Shawn Jones" userId="f9ed118a-c4ba-4e58-ae89-19d3856cccb6" providerId="ADAL" clId="{FE656F6E-B28E-7E41-A175-03C7B6E711CF}" dt="2020-11-11T19:55:40.176" v="2121" actId="20577"/>
        <pc:sldMkLst>
          <pc:docMk/>
          <pc:sldMk cId="572551359" sldId="267"/>
        </pc:sldMkLst>
        <pc:spChg chg="mod">
          <ac:chgData name="Shawn Jones" userId="f9ed118a-c4ba-4e58-ae89-19d3856cccb6" providerId="ADAL" clId="{FE656F6E-B28E-7E41-A175-03C7B6E711CF}" dt="2020-11-11T19:55:40.176" v="2121" actId="20577"/>
          <ac:spMkLst>
            <pc:docMk/>
            <pc:sldMk cId="572551359" sldId="267"/>
            <ac:spMk id="6" creationId="{0F5D4C04-C387-A944-8CA6-BA0A093197A6}"/>
          </ac:spMkLst>
        </pc:spChg>
        <pc:spChg chg="add mod">
          <ac:chgData name="Shawn Jones" userId="f9ed118a-c4ba-4e58-ae89-19d3856cccb6" providerId="ADAL" clId="{FE656F6E-B28E-7E41-A175-03C7B6E711CF}" dt="2020-11-11T19:39:14.387" v="1079"/>
          <ac:spMkLst>
            <pc:docMk/>
            <pc:sldMk cId="572551359" sldId="267"/>
            <ac:spMk id="7" creationId="{1DFFBA49-10EB-4949-9E6D-95CF1D5E0AAF}"/>
          </ac:spMkLst>
        </pc:spChg>
      </pc:sldChg>
      <pc:sldChg chg="addSp delSp modSp mod">
        <pc:chgData name="Shawn Jones" userId="f9ed118a-c4ba-4e58-ae89-19d3856cccb6" providerId="ADAL" clId="{FE656F6E-B28E-7E41-A175-03C7B6E711CF}" dt="2020-11-11T19:39:18.506" v="1080"/>
        <pc:sldMkLst>
          <pc:docMk/>
          <pc:sldMk cId="1236706724" sldId="268"/>
        </pc:sldMkLst>
        <pc:spChg chg="add mod">
          <ac:chgData name="Shawn Jones" userId="f9ed118a-c4ba-4e58-ae89-19d3856cccb6" providerId="ADAL" clId="{FE656F6E-B28E-7E41-A175-03C7B6E711CF}" dt="2020-11-11T19:39:18.506" v="1080"/>
          <ac:spMkLst>
            <pc:docMk/>
            <pc:sldMk cId="1236706724" sldId="268"/>
            <ac:spMk id="7" creationId="{FBC4E090-4835-0449-8AFD-D78A1E55F030}"/>
          </ac:spMkLst>
        </pc:spChg>
        <pc:picChg chg="add mod">
          <ac:chgData name="Shawn Jones" userId="f9ed118a-c4ba-4e58-ae89-19d3856cccb6" providerId="ADAL" clId="{FE656F6E-B28E-7E41-A175-03C7B6E711CF}" dt="2020-11-11T19:36:37.844" v="1036" actId="14100"/>
          <ac:picMkLst>
            <pc:docMk/>
            <pc:sldMk cId="1236706724" sldId="268"/>
            <ac:picMk id="2" creationId="{9A157F92-7DF4-D340-8EE5-4454576F3B95}"/>
          </ac:picMkLst>
        </pc:picChg>
        <pc:picChg chg="del">
          <ac:chgData name="Shawn Jones" userId="f9ed118a-c4ba-4e58-ae89-19d3856cccb6" providerId="ADAL" clId="{FE656F6E-B28E-7E41-A175-03C7B6E711CF}" dt="2020-11-11T19:36:26.758" v="1032" actId="478"/>
          <ac:picMkLst>
            <pc:docMk/>
            <pc:sldMk cId="1236706724" sldId="268"/>
            <ac:picMk id="3" creationId="{1DFFBD32-02E0-1F43-BC57-E1B969299071}"/>
          </ac:picMkLst>
        </pc:picChg>
      </pc:sldChg>
      <pc:sldChg chg="addSp modSp">
        <pc:chgData name="Shawn Jones" userId="f9ed118a-c4ba-4e58-ae89-19d3856cccb6" providerId="ADAL" clId="{FE656F6E-B28E-7E41-A175-03C7B6E711CF}" dt="2020-11-11T19:38:47.833" v="1073"/>
        <pc:sldMkLst>
          <pc:docMk/>
          <pc:sldMk cId="4023068633" sldId="274"/>
        </pc:sldMkLst>
        <pc:spChg chg="add mod">
          <ac:chgData name="Shawn Jones" userId="f9ed118a-c4ba-4e58-ae89-19d3856cccb6" providerId="ADAL" clId="{FE656F6E-B28E-7E41-A175-03C7B6E711CF}" dt="2020-11-11T19:38:47.833" v="1073"/>
          <ac:spMkLst>
            <pc:docMk/>
            <pc:sldMk cId="4023068633" sldId="274"/>
            <ac:spMk id="23" creationId="{8B99417F-C99A-374F-B6D0-D1131ED30109}"/>
          </ac:spMkLst>
        </pc:spChg>
      </pc:sldChg>
      <pc:sldChg chg="addSp modSp mod">
        <pc:chgData name="Shawn Jones" userId="f9ed118a-c4ba-4e58-ae89-19d3856cccb6" providerId="ADAL" clId="{FE656F6E-B28E-7E41-A175-03C7B6E711CF}" dt="2020-11-11T19:38:35.471" v="1072" actId="1076"/>
        <pc:sldMkLst>
          <pc:docMk/>
          <pc:sldMk cId="3526811067" sldId="276"/>
        </pc:sldMkLst>
        <pc:spChg chg="add mod">
          <ac:chgData name="Shawn Jones" userId="f9ed118a-c4ba-4e58-ae89-19d3856cccb6" providerId="ADAL" clId="{FE656F6E-B28E-7E41-A175-03C7B6E711CF}" dt="2020-11-11T19:38:35.471" v="1072" actId="1076"/>
          <ac:spMkLst>
            <pc:docMk/>
            <pc:sldMk cId="3526811067" sldId="276"/>
            <ac:spMk id="8" creationId="{774268B2-4D84-954F-9243-A18426BD68A8}"/>
          </ac:spMkLst>
        </pc:spChg>
      </pc:sldChg>
      <pc:sldChg chg="modSp mod">
        <pc:chgData name="Shawn Jones" userId="f9ed118a-c4ba-4e58-ae89-19d3856cccb6" providerId="ADAL" clId="{FE656F6E-B28E-7E41-A175-03C7B6E711CF}" dt="2020-11-12T15:57:00.437" v="3929" actId="20577"/>
        <pc:sldMkLst>
          <pc:docMk/>
          <pc:sldMk cId="2935280210" sldId="277"/>
        </pc:sldMkLst>
        <pc:spChg chg="mod">
          <ac:chgData name="Shawn Jones" userId="f9ed118a-c4ba-4e58-ae89-19d3856cccb6" providerId="ADAL" clId="{FE656F6E-B28E-7E41-A175-03C7B6E711CF}" dt="2020-11-12T15:57:00.437" v="3929" actId="20577"/>
          <ac:spMkLst>
            <pc:docMk/>
            <pc:sldMk cId="2935280210" sldId="277"/>
            <ac:spMk id="5" creationId="{66CEF8EE-F730-AB45-91B2-68A3D4CCC95F}"/>
          </ac:spMkLst>
        </pc:spChg>
      </pc:sldChg>
      <pc:sldChg chg="addSp modSp mod">
        <pc:chgData name="Shawn Jones" userId="f9ed118a-c4ba-4e58-ae89-19d3856cccb6" providerId="ADAL" clId="{FE656F6E-B28E-7E41-A175-03C7B6E711CF}" dt="2020-11-11T19:39:34.802" v="1085" actId="1076"/>
        <pc:sldMkLst>
          <pc:docMk/>
          <pc:sldMk cId="1938220956" sldId="279"/>
        </pc:sldMkLst>
        <pc:spChg chg="add mod">
          <ac:chgData name="Shawn Jones" userId="f9ed118a-c4ba-4e58-ae89-19d3856cccb6" providerId="ADAL" clId="{FE656F6E-B28E-7E41-A175-03C7B6E711CF}" dt="2020-11-11T19:39:34.802" v="1085" actId="1076"/>
          <ac:spMkLst>
            <pc:docMk/>
            <pc:sldMk cId="1938220956" sldId="279"/>
            <ac:spMk id="8" creationId="{D9E6D4C4-F582-244F-902D-9A2C97F55B90}"/>
          </ac:spMkLst>
        </pc:spChg>
      </pc:sldChg>
      <pc:sldChg chg="addSp delSp modSp mod">
        <pc:chgData name="Shawn Jones" userId="f9ed118a-c4ba-4e58-ae89-19d3856cccb6" providerId="ADAL" clId="{FE656F6E-B28E-7E41-A175-03C7B6E711CF}" dt="2020-11-11T19:41:18.514" v="1103" actId="14100"/>
        <pc:sldMkLst>
          <pc:docMk/>
          <pc:sldMk cId="3612271094" sldId="291"/>
        </pc:sldMkLst>
        <pc:spChg chg="mod">
          <ac:chgData name="Shawn Jones" userId="f9ed118a-c4ba-4e58-ae89-19d3856cccb6" providerId="ADAL" clId="{FE656F6E-B28E-7E41-A175-03C7B6E711CF}" dt="2020-11-11T19:41:18.514" v="1103" actId="14100"/>
          <ac:spMkLst>
            <pc:docMk/>
            <pc:sldMk cId="3612271094" sldId="291"/>
            <ac:spMk id="2" creationId="{7BFDA948-19AC-744F-AF19-30EDBD6B9322}"/>
          </ac:spMkLst>
        </pc:spChg>
        <pc:spChg chg="add mod">
          <ac:chgData name="Shawn Jones" userId="f9ed118a-c4ba-4e58-ae89-19d3856cccb6" providerId="ADAL" clId="{FE656F6E-B28E-7E41-A175-03C7B6E711CF}" dt="2020-11-11T19:38:26.022" v="1069"/>
          <ac:spMkLst>
            <pc:docMk/>
            <pc:sldMk cId="3612271094" sldId="291"/>
            <ac:spMk id="22" creationId="{F6B13483-4520-F947-A82F-C7EC3C631297}"/>
          </ac:spMkLst>
        </pc:spChg>
        <pc:picChg chg="add del">
          <ac:chgData name="Shawn Jones" userId="f9ed118a-c4ba-4e58-ae89-19d3856cccb6" providerId="ADAL" clId="{FE656F6E-B28E-7E41-A175-03C7B6E711CF}" dt="2020-11-10T02:35:42.648" v="1"/>
          <ac:picMkLst>
            <pc:docMk/>
            <pc:sldMk cId="3612271094" sldId="291"/>
            <ac:picMk id="1026" creationId="{014ED685-084E-804C-96F8-C598F7BE8B77}"/>
          </ac:picMkLst>
        </pc:picChg>
        <pc:cxnChg chg="add mod">
          <ac:chgData name="Shawn Jones" userId="f9ed118a-c4ba-4e58-ae89-19d3856cccb6" providerId="ADAL" clId="{FE656F6E-B28E-7E41-A175-03C7B6E711CF}" dt="2020-11-10T02:37:12.670" v="111" actId="14100"/>
          <ac:cxnSpMkLst>
            <pc:docMk/>
            <pc:sldMk cId="3612271094" sldId="291"/>
            <ac:cxnSpMk id="21" creationId="{969727B4-5669-CE47-904C-3EAA65510FF2}"/>
          </ac:cxnSpMkLst>
        </pc:cxnChg>
        <pc:cxnChg chg="add mod">
          <ac:chgData name="Shawn Jones" userId="f9ed118a-c4ba-4e58-ae89-19d3856cccb6" providerId="ADAL" clId="{FE656F6E-B28E-7E41-A175-03C7B6E711CF}" dt="2020-11-10T02:37:22.986" v="114" actId="14100"/>
          <ac:cxnSpMkLst>
            <pc:docMk/>
            <pc:sldMk cId="3612271094" sldId="291"/>
            <ac:cxnSpMk id="24" creationId="{BFBAD8EF-80EA-B64E-8B02-7245E9332AA4}"/>
          </ac:cxnSpMkLst>
        </pc:cxnChg>
      </pc:sldChg>
      <pc:sldChg chg="addSp modSp">
        <pc:chgData name="Shawn Jones" userId="f9ed118a-c4ba-4e58-ae89-19d3856cccb6" providerId="ADAL" clId="{FE656F6E-B28E-7E41-A175-03C7B6E711CF}" dt="2020-11-11T19:38:49.395" v="1074"/>
        <pc:sldMkLst>
          <pc:docMk/>
          <pc:sldMk cId="216964270" sldId="292"/>
        </pc:sldMkLst>
        <pc:spChg chg="add mod">
          <ac:chgData name="Shawn Jones" userId="f9ed118a-c4ba-4e58-ae89-19d3856cccb6" providerId="ADAL" clId="{FE656F6E-B28E-7E41-A175-03C7B6E711CF}" dt="2020-11-11T19:38:49.395" v="1074"/>
          <ac:spMkLst>
            <pc:docMk/>
            <pc:sldMk cId="216964270" sldId="292"/>
            <ac:spMk id="9" creationId="{A6EB9E3B-6FF8-924C-862A-9A7B9A303806}"/>
          </ac:spMkLst>
        </pc:spChg>
      </pc:sldChg>
      <pc:sldChg chg="addSp modSp mod">
        <pc:chgData name="Shawn Jones" userId="f9ed118a-c4ba-4e58-ae89-19d3856cccb6" providerId="ADAL" clId="{FE656F6E-B28E-7E41-A175-03C7B6E711CF}" dt="2020-11-11T19:59:16.844" v="2203" actId="1038"/>
        <pc:sldMkLst>
          <pc:docMk/>
          <pc:sldMk cId="2513043090" sldId="293"/>
        </pc:sldMkLst>
        <pc:spChg chg="add mod">
          <ac:chgData name="Shawn Jones" userId="f9ed118a-c4ba-4e58-ae89-19d3856cccb6" providerId="ADAL" clId="{FE656F6E-B28E-7E41-A175-03C7B6E711CF}" dt="2020-11-11T19:38:54.187" v="1075"/>
          <ac:spMkLst>
            <pc:docMk/>
            <pc:sldMk cId="2513043090" sldId="293"/>
            <ac:spMk id="10" creationId="{F7F21331-D43D-1B45-8C0F-A5F0B6B5420E}"/>
          </ac:spMkLst>
        </pc:spChg>
        <pc:cxnChg chg="mod">
          <ac:chgData name="Shawn Jones" userId="f9ed118a-c4ba-4e58-ae89-19d3856cccb6" providerId="ADAL" clId="{FE656F6E-B28E-7E41-A175-03C7B6E711CF}" dt="2020-11-11T19:59:16.844" v="2203" actId="1038"/>
          <ac:cxnSpMkLst>
            <pc:docMk/>
            <pc:sldMk cId="2513043090" sldId="293"/>
            <ac:cxnSpMk id="12" creationId="{B1BDFA02-A1F9-284F-BB5B-3390D5E521E8}"/>
          </ac:cxnSpMkLst>
        </pc:cxnChg>
      </pc:sldChg>
      <pc:sldChg chg="modSp mod">
        <pc:chgData name="Shawn Jones" userId="f9ed118a-c4ba-4e58-ae89-19d3856cccb6" providerId="ADAL" clId="{FE656F6E-B28E-7E41-A175-03C7B6E711CF}" dt="2020-11-11T20:00:56.607" v="2340" actId="20577"/>
        <pc:sldMkLst>
          <pc:docMk/>
          <pc:sldMk cId="2131052512" sldId="294"/>
        </pc:sldMkLst>
        <pc:spChg chg="mod">
          <ac:chgData name="Shawn Jones" userId="f9ed118a-c4ba-4e58-ae89-19d3856cccb6" providerId="ADAL" clId="{FE656F6E-B28E-7E41-A175-03C7B6E711CF}" dt="2020-11-11T20:00:56.607" v="2340" actId="20577"/>
          <ac:spMkLst>
            <pc:docMk/>
            <pc:sldMk cId="2131052512" sldId="294"/>
            <ac:spMk id="3" creationId="{719D0018-7050-F645-B87F-1B7191D4D641}"/>
          </ac:spMkLst>
        </pc:spChg>
        <pc:picChg chg="mod">
          <ac:chgData name="Shawn Jones" userId="f9ed118a-c4ba-4e58-ae89-19d3856cccb6" providerId="ADAL" clId="{FE656F6E-B28E-7E41-A175-03C7B6E711CF}" dt="2020-11-11T19:53:52.596" v="2073" actId="1076"/>
          <ac:picMkLst>
            <pc:docMk/>
            <pc:sldMk cId="2131052512" sldId="294"/>
            <ac:picMk id="6" creationId="{0053FFF9-14CA-2345-B0A9-7F48D3021925}"/>
          </ac:picMkLst>
        </pc:picChg>
      </pc:sldChg>
      <pc:sldChg chg="addSp delSp modSp add del mod">
        <pc:chgData name="Shawn Jones" userId="f9ed118a-c4ba-4e58-ae89-19d3856cccb6" providerId="ADAL" clId="{FE656F6E-B28E-7E41-A175-03C7B6E711CF}" dt="2020-11-12T03:43:35.199" v="2576" actId="1076"/>
        <pc:sldMkLst>
          <pc:docMk/>
          <pc:sldMk cId="1848732319" sldId="295"/>
        </pc:sldMkLst>
        <pc:spChg chg="mod">
          <ac:chgData name="Shawn Jones" userId="f9ed118a-c4ba-4e58-ae89-19d3856cccb6" providerId="ADAL" clId="{FE656F6E-B28E-7E41-A175-03C7B6E711CF}" dt="2020-11-11T19:34:51.963" v="949" actId="20577"/>
          <ac:spMkLst>
            <pc:docMk/>
            <pc:sldMk cId="1848732319" sldId="295"/>
            <ac:spMk id="2" creationId="{00EFC85A-8A43-6840-895D-D948A57EE90D}"/>
          </ac:spMkLst>
        </pc:spChg>
        <pc:spChg chg="add mod">
          <ac:chgData name="Shawn Jones" userId="f9ed118a-c4ba-4e58-ae89-19d3856cccb6" providerId="ADAL" clId="{FE656F6E-B28E-7E41-A175-03C7B6E711CF}" dt="2020-11-11T19:35:54.359" v="1031" actId="207"/>
          <ac:spMkLst>
            <pc:docMk/>
            <pc:sldMk cId="1848732319" sldId="295"/>
            <ac:spMk id="5" creationId="{50B229C0-8BA9-1B45-B69A-3077DC2E989F}"/>
          </ac:spMkLst>
        </pc:spChg>
        <pc:spChg chg="mod">
          <ac:chgData name="Shawn Jones" userId="f9ed118a-c4ba-4e58-ae89-19d3856cccb6" providerId="ADAL" clId="{FE656F6E-B28E-7E41-A175-03C7B6E711CF}" dt="2020-11-12T03:43:05.144" v="2567" actId="1076"/>
          <ac:spMkLst>
            <pc:docMk/>
            <pc:sldMk cId="1848732319" sldId="295"/>
            <ac:spMk id="10" creationId="{7DAF923A-017E-9F47-BB50-3D73D4FECF88}"/>
          </ac:spMkLst>
        </pc:spChg>
        <pc:spChg chg="mod">
          <ac:chgData name="Shawn Jones" userId="f9ed118a-c4ba-4e58-ae89-19d3856cccb6" providerId="ADAL" clId="{FE656F6E-B28E-7E41-A175-03C7B6E711CF}" dt="2020-11-12T03:43:27.038" v="2573" actId="1076"/>
          <ac:spMkLst>
            <pc:docMk/>
            <pc:sldMk cId="1848732319" sldId="295"/>
            <ac:spMk id="12" creationId="{84F93AFB-4065-1349-8F37-7D98B318A065}"/>
          </ac:spMkLst>
        </pc:spChg>
        <pc:spChg chg="mod">
          <ac:chgData name="Shawn Jones" userId="f9ed118a-c4ba-4e58-ae89-19d3856cccb6" providerId="ADAL" clId="{FE656F6E-B28E-7E41-A175-03C7B6E711CF}" dt="2020-11-12T03:43:32.103" v="2575" actId="1076"/>
          <ac:spMkLst>
            <pc:docMk/>
            <pc:sldMk cId="1848732319" sldId="295"/>
            <ac:spMk id="13" creationId="{3FC62F44-0FA3-3C4D-986A-C45BEDCA947A}"/>
          </ac:spMkLst>
        </pc:spChg>
        <pc:spChg chg="mod">
          <ac:chgData name="Shawn Jones" userId="f9ed118a-c4ba-4e58-ae89-19d3856cccb6" providerId="ADAL" clId="{FE656F6E-B28E-7E41-A175-03C7B6E711CF}" dt="2020-11-12T03:43:30.064" v="2574" actId="1076"/>
          <ac:spMkLst>
            <pc:docMk/>
            <pc:sldMk cId="1848732319" sldId="295"/>
            <ac:spMk id="14" creationId="{40FA1427-DB2E-A64E-83A6-B20108DB94A0}"/>
          </ac:spMkLst>
        </pc:spChg>
        <pc:spChg chg="mod">
          <ac:chgData name="Shawn Jones" userId="f9ed118a-c4ba-4e58-ae89-19d3856cccb6" providerId="ADAL" clId="{FE656F6E-B28E-7E41-A175-03C7B6E711CF}" dt="2020-11-12T03:43:35.199" v="2576" actId="1076"/>
          <ac:spMkLst>
            <pc:docMk/>
            <pc:sldMk cId="1848732319" sldId="295"/>
            <ac:spMk id="15" creationId="{4B2E5DE0-8B61-D645-BAA0-F7231C6113F7}"/>
          </ac:spMkLst>
        </pc:spChg>
        <pc:spChg chg="del">
          <ac:chgData name="Shawn Jones" userId="f9ed118a-c4ba-4e58-ae89-19d3856cccb6" providerId="ADAL" clId="{FE656F6E-B28E-7E41-A175-03C7B6E711CF}" dt="2020-11-10T02:39:10.555" v="167" actId="478"/>
          <ac:spMkLst>
            <pc:docMk/>
            <pc:sldMk cId="1848732319" sldId="295"/>
            <ac:spMk id="16" creationId="{5D8B9910-B654-164A-88A7-542C9AC89DCC}"/>
          </ac:spMkLst>
        </pc:spChg>
        <pc:spChg chg="add mod">
          <ac:chgData name="Shawn Jones" userId="f9ed118a-c4ba-4e58-ae89-19d3856cccb6" providerId="ADAL" clId="{FE656F6E-B28E-7E41-A175-03C7B6E711CF}" dt="2020-11-12T03:42:27.895" v="2565" actId="1076"/>
          <ac:spMkLst>
            <pc:docMk/>
            <pc:sldMk cId="1848732319" sldId="295"/>
            <ac:spMk id="17" creationId="{34E11F0D-8CDE-CF4D-924C-0C3237ED4AC1}"/>
          </ac:spMkLst>
        </pc:spChg>
        <pc:spChg chg="add mod">
          <ac:chgData name="Shawn Jones" userId="f9ed118a-c4ba-4e58-ae89-19d3856cccb6" providerId="ADAL" clId="{FE656F6E-B28E-7E41-A175-03C7B6E711CF}" dt="2020-11-11T19:39:24.712" v="1082" actId="1076"/>
          <ac:spMkLst>
            <pc:docMk/>
            <pc:sldMk cId="1848732319" sldId="295"/>
            <ac:spMk id="18" creationId="{23A89F10-5CF8-6B41-A911-3F5476120198}"/>
          </ac:spMkLst>
        </pc:spChg>
        <pc:picChg chg="del">
          <ac:chgData name="Shawn Jones" userId="f9ed118a-c4ba-4e58-ae89-19d3856cccb6" providerId="ADAL" clId="{FE656F6E-B28E-7E41-A175-03C7B6E711CF}" dt="2020-11-12T03:41:57.122" v="2555" actId="478"/>
          <ac:picMkLst>
            <pc:docMk/>
            <pc:sldMk cId="1848732319" sldId="295"/>
            <ac:picMk id="6" creationId="{A1A6CE77-2EA2-9744-9E33-08F59825988C}"/>
          </ac:picMkLst>
        </pc:picChg>
        <pc:picChg chg="add mod">
          <ac:chgData name="Shawn Jones" userId="f9ed118a-c4ba-4e58-ae89-19d3856cccb6" providerId="ADAL" clId="{FE656F6E-B28E-7E41-A175-03C7B6E711CF}" dt="2020-11-12T03:42:25.518" v="2564" actId="14100"/>
          <ac:picMkLst>
            <pc:docMk/>
            <pc:sldMk cId="1848732319" sldId="295"/>
            <ac:picMk id="3074" creationId="{C6AEC108-6C4F-534E-8B4A-AB33B03798DE}"/>
          </ac:picMkLst>
        </pc:picChg>
      </pc:sldChg>
      <pc:sldChg chg="modSp mod">
        <pc:chgData name="Shawn Jones" userId="f9ed118a-c4ba-4e58-ae89-19d3856cccb6" providerId="ADAL" clId="{FE656F6E-B28E-7E41-A175-03C7B6E711CF}" dt="2020-11-11T19:30:47.659" v="755" actId="20577"/>
        <pc:sldMkLst>
          <pc:docMk/>
          <pc:sldMk cId="1429907820" sldId="296"/>
        </pc:sldMkLst>
        <pc:spChg chg="mod">
          <ac:chgData name="Shawn Jones" userId="f9ed118a-c4ba-4e58-ae89-19d3856cccb6" providerId="ADAL" clId="{FE656F6E-B28E-7E41-A175-03C7B6E711CF}" dt="2020-11-11T19:30:47.659" v="755" actId="20577"/>
          <ac:spMkLst>
            <pc:docMk/>
            <pc:sldMk cId="1429907820" sldId="296"/>
            <ac:spMk id="14" creationId="{995B3E5E-CBAB-944B-828A-03474EA8EE32}"/>
          </ac:spMkLst>
        </pc:spChg>
      </pc:sldChg>
      <pc:sldChg chg="addSp delSp modSp new mod">
        <pc:chgData name="Shawn Jones" userId="f9ed118a-c4ba-4e58-ae89-19d3856cccb6" providerId="ADAL" clId="{FE656F6E-B28E-7E41-A175-03C7B6E711CF}" dt="2020-11-12T03:35:49.459" v="2374" actId="1076"/>
        <pc:sldMkLst>
          <pc:docMk/>
          <pc:sldMk cId="2748887948" sldId="297"/>
        </pc:sldMkLst>
        <pc:spChg chg="mod">
          <ac:chgData name="Shawn Jones" userId="f9ed118a-c4ba-4e58-ae89-19d3856cccb6" providerId="ADAL" clId="{FE656F6E-B28E-7E41-A175-03C7B6E711CF}" dt="2020-11-10T02:36:27.959" v="102" actId="20577"/>
          <ac:spMkLst>
            <pc:docMk/>
            <pc:sldMk cId="2748887948" sldId="297"/>
            <ac:spMk id="2" creationId="{C0247BA7-46D3-734F-A44C-AA9AD7A61DEB}"/>
          </ac:spMkLst>
        </pc:spChg>
        <pc:spChg chg="add mod">
          <ac:chgData name="Shawn Jones" userId="f9ed118a-c4ba-4e58-ae89-19d3856cccb6" providerId="ADAL" clId="{FE656F6E-B28E-7E41-A175-03C7B6E711CF}" dt="2020-11-10T02:38:57.079" v="166" actId="1076"/>
          <ac:spMkLst>
            <pc:docMk/>
            <pc:sldMk cId="2748887948" sldId="297"/>
            <ac:spMk id="5" creationId="{ED041666-55E6-B141-83D6-87334D00D836}"/>
          </ac:spMkLst>
        </pc:spChg>
        <pc:spChg chg="add mod">
          <ac:chgData name="Shawn Jones" userId="f9ed118a-c4ba-4e58-ae89-19d3856cccb6" providerId="ADAL" clId="{FE656F6E-B28E-7E41-A175-03C7B6E711CF}" dt="2020-11-11T19:27:30.540" v="463" actId="1076"/>
          <ac:spMkLst>
            <pc:docMk/>
            <pc:sldMk cId="2748887948" sldId="297"/>
            <ac:spMk id="6" creationId="{D6B3909C-5848-2144-991B-031E8971DB72}"/>
          </ac:spMkLst>
        </pc:spChg>
        <pc:spChg chg="add mod">
          <ac:chgData name="Shawn Jones" userId="f9ed118a-c4ba-4e58-ae89-19d3856cccb6" providerId="ADAL" clId="{FE656F6E-B28E-7E41-A175-03C7B6E711CF}" dt="2020-11-10T02:36:41.757" v="105" actId="1076"/>
          <ac:spMkLst>
            <pc:docMk/>
            <pc:sldMk cId="2748887948" sldId="297"/>
            <ac:spMk id="7" creationId="{1AAEEBDA-B301-C440-B6FE-771882BA7611}"/>
          </ac:spMkLst>
        </pc:spChg>
        <pc:spChg chg="add mod">
          <ac:chgData name="Shawn Jones" userId="f9ed118a-c4ba-4e58-ae89-19d3856cccb6" providerId="ADAL" clId="{FE656F6E-B28E-7E41-A175-03C7B6E711CF}" dt="2020-11-10T02:36:51.666" v="107"/>
          <ac:spMkLst>
            <pc:docMk/>
            <pc:sldMk cId="2748887948" sldId="297"/>
            <ac:spMk id="8" creationId="{61EB7227-0941-0347-BB2A-2B0B241E7AAA}"/>
          </ac:spMkLst>
        </pc:spChg>
        <pc:spChg chg="add mod">
          <ac:chgData name="Shawn Jones" userId="f9ed118a-c4ba-4e58-ae89-19d3856cccb6" providerId="ADAL" clId="{FE656F6E-B28E-7E41-A175-03C7B6E711CF}" dt="2020-11-10T02:36:58.484" v="108" actId="1076"/>
          <ac:spMkLst>
            <pc:docMk/>
            <pc:sldMk cId="2748887948" sldId="297"/>
            <ac:spMk id="9" creationId="{54144B47-C7C1-6D40-A779-31C90B8CC364}"/>
          </ac:spMkLst>
        </pc:spChg>
        <pc:spChg chg="add mod">
          <ac:chgData name="Shawn Jones" userId="f9ed118a-c4ba-4e58-ae89-19d3856cccb6" providerId="ADAL" clId="{FE656F6E-B28E-7E41-A175-03C7B6E711CF}" dt="2020-11-12T03:35:49.459" v="2374" actId="1076"/>
          <ac:spMkLst>
            <pc:docMk/>
            <pc:sldMk cId="2748887948" sldId="297"/>
            <ac:spMk id="11" creationId="{5182FCA6-FACA-B24D-A601-E6106465A28E}"/>
          </ac:spMkLst>
        </pc:spChg>
        <pc:spChg chg="add mod">
          <ac:chgData name="Shawn Jones" userId="f9ed118a-c4ba-4e58-ae89-19d3856cccb6" providerId="ADAL" clId="{FE656F6E-B28E-7E41-A175-03C7B6E711CF}" dt="2020-11-12T03:35:40.719" v="2372" actId="1076"/>
          <ac:spMkLst>
            <pc:docMk/>
            <pc:sldMk cId="2748887948" sldId="297"/>
            <ac:spMk id="12" creationId="{FE3295A7-B191-EC41-8217-E899DD337725}"/>
          </ac:spMkLst>
        </pc:spChg>
        <pc:spChg chg="add mod">
          <ac:chgData name="Shawn Jones" userId="f9ed118a-c4ba-4e58-ae89-19d3856cccb6" providerId="ADAL" clId="{FE656F6E-B28E-7E41-A175-03C7B6E711CF}" dt="2020-11-12T03:35:35.162" v="2370" actId="1076"/>
          <ac:spMkLst>
            <pc:docMk/>
            <pc:sldMk cId="2748887948" sldId="297"/>
            <ac:spMk id="13" creationId="{B6F1FA3F-85D1-2A4A-BA06-D0BF321D1EB1}"/>
          </ac:spMkLst>
        </pc:spChg>
        <pc:spChg chg="add mod">
          <ac:chgData name="Shawn Jones" userId="f9ed118a-c4ba-4e58-ae89-19d3856cccb6" providerId="ADAL" clId="{FE656F6E-B28E-7E41-A175-03C7B6E711CF}" dt="2020-11-12T03:35:37.659" v="2371" actId="1076"/>
          <ac:spMkLst>
            <pc:docMk/>
            <pc:sldMk cId="2748887948" sldId="297"/>
            <ac:spMk id="14" creationId="{4CDDBA9B-E23D-0D46-8812-DBA9F08967D4}"/>
          </ac:spMkLst>
        </pc:spChg>
        <pc:spChg chg="add mod">
          <ac:chgData name="Shawn Jones" userId="f9ed118a-c4ba-4e58-ae89-19d3856cccb6" providerId="ADAL" clId="{FE656F6E-B28E-7E41-A175-03C7B6E711CF}" dt="2020-11-12T03:35:46.310" v="2373" actId="1076"/>
          <ac:spMkLst>
            <pc:docMk/>
            <pc:sldMk cId="2748887948" sldId="297"/>
            <ac:spMk id="15" creationId="{792113B8-23D5-F247-A54B-91E03116E394}"/>
          </ac:spMkLst>
        </pc:spChg>
        <pc:spChg chg="add mod">
          <ac:chgData name="Shawn Jones" userId="f9ed118a-c4ba-4e58-ae89-19d3856cccb6" providerId="ADAL" clId="{FE656F6E-B28E-7E41-A175-03C7B6E711CF}" dt="2020-11-11T19:38:27.628" v="1070"/>
          <ac:spMkLst>
            <pc:docMk/>
            <pc:sldMk cId="2748887948" sldId="297"/>
            <ac:spMk id="16" creationId="{A9C78F40-EC52-4A4A-A93F-F1D5BD8036D1}"/>
          </ac:spMkLst>
        </pc:spChg>
        <pc:picChg chg="add mod">
          <ac:chgData name="Shawn Jones" userId="f9ed118a-c4ba-4e58-ae89-19d3856cccb6" providerId="ADAL" clId="{FE656F6E-B28E-7E41-A175-03C7B6E711CF}" dt="2020-11-12T03:35:27.747" v="2368" actId="1076"/>
          <ac:picMkLst>
            <pc:docMk/>
            <pc:sldMk cId="2748887948" sldId="297"/>
            <ac:picMk id="10" creationId="{C4E79ED7-BD4C-5346-AB29-DF065A671C8A}"/>
          </ac:picMkLst>
        </pc:picChg>
        <pc:picChg chg="add del mod">
          <ac:chgData name="Shawn Jones" userId="f9ed118a-c4ba-4e58-ae89-19d3856cccb6" providerId="ADAL" clId="{FE656F6E-B28E-7E41-A175-03C7B6E711CF}" dt="2020-11-12T03:34:47.040" v="2360" actId="478"/>
          <ac:picMkLst>
            <pc:docMk/>
            <pc:sldMk cId="2748887948" sldId="297"/>
            <ac:picMk id="2050" creationId="{B7C1A771-B3A0-EA48-AFFD-DA1878FFAE5A}"/>
          </ac:picMkLst>
        </pc:picChg>
      </pc:sldChg>
      <pc:sldChg chg="addSp delSp modSp add mod">
        <pc:chgData name="Shawn Jones" userId="f9ed118a-c4ba-4e58-ae89-19d3856cccb6" providerId="ADAL" clId="{FE656F6E-B28E-7E41-A175-03C7B6E711CF}" dt="2020-11-12T03:44:53.932" v="2595" actId="1076"/>
        <pc:sldMkLst>
          <pc:docMk/>
          <pc:sldMk cId="2967809621" sldId="298"/>
        </pc:sldMkLst>
        <pc:spChg chg="mod">
          <ac:chgData name="Shawn Jones" userId="f9ed118a-c4ba-4e58-ae89-19d3856cccb6" providerId="ADAL" clId="{FE656F6E-B28E-7E41-A175-03C7B6E711CF}" dt="2020-11-10T02:40:27.442" v="238" actId="20577"/>
          <ac:spMkLst>
            <pc:docMk/>
            <pc:sldMk cId="2967809621" sldId="298"/>
            <ac:spMk id="2" creationId="{00EFC85A-8A43-6840-895D-D948A57EE90D}"/>
          </ac:spMkLst>
        </pc:spChg>
        <pc:spChg chg="mod">
          <ac:chgData name="Shawn Jones" userId="f9ed118a-c4ba-4e58-ae89-19d3856cccb6" providerId="ADAL" clId="{FE656F6E-B28E-7E41-A175-03C7B6E711CF}" dt="2020-11-12T03:44:53.932" v="2595" actId="1076"/>
          <ac:spMkLst>
            <pc:docMk/>
            <pc:sldMk cId="2967809621" sldId="298"/>
            <ac:spMk id="7" creationId="{B310211E-8049-FB48-B63A-102CE06250D6}"/>
          </ac:spMkLst>
        </pc:spChg>
        <pc:spChg chg="mod">
          <ac:chgData name="Shawn Jones" userId="f9ed118a-c4ba-4e58-ae89-19d3856cccb6" providerId="ADAL" clId="{FE656F6E-B28E-7E41-A175-03C7B6E711CF}" dt="2020-11-12T03:44:50.490" v="2594" actId="1076"/>
          <ac:spMkLst>
            <pc:docMk/>
            <pc:sldMk cId="2967809621" sldId="298"/>
            <ac:spMk id="8" creationId="{8E259DF6-7FD3-0347-AB1B-7162C90987B8}"/>
          </ac:spMkLst>
        </pc:spChg>
        <pc:spChg chg="mod">
          <ac:chgData name="Shawn Jones" userId="f9ed118a-c4ba-4e58-ae89-19d3856cccb6" providerId="ADAL" clId="{FE656F6E-B28E-7E41-A175-03C7B6E711CF}" dt="2020-11-12T03:44:43.493" v="2592" actId="1076"/>
          <ac:spMkLst>
            <pc:docMk/>
            <pc:sldMk cId="2967809621" sldId="298"/>
            <ac:spMk id="9" creationId="{6538392E-BCA3-DD4F-8A88-334CB00E80F5}"/>
          </ac:spMkLst>
        </pc:spChg>
        <pc:spChg chg="mod">
          <ac:chgData name="Shawn Jones" userId="f9ed118a-c4ba-4e58-ae89-19d3856cccb6" providerId="ADAL" clId="{FE656F6E-B28E-7E41-A175-03C7B6E711CF}" dt="2020-11-12T03:44:47.587" v="2593" actId="1076"/>
          <ac:spMkLst>
            <pc:docMk/>
            <pc:sldMk cId="2967809621" sldId="298"/>
            <ac:spMk id="10" creationId="{7DAF923A-017E-9F47-BB50-3D73D4FECF88}"/>
          </ac:spMkLst>
        </pc:spChg>
        <pc:spChg chg="mod">
          <ac:chgData name="Shawn Jones" userId="f9ed118a-c4ba-4e58-ae89-19d3856cccb6" providerId="ADAL" clId="{FE656F6E-B28E-7E41-A175-03C7B6E711CF}" dt="2020-11-12T03:44:35.044" v="2591" actId="1076"/>
          <ac:spMkLst>
            <pc:docMk/>
            <pc:sldMk cId="2967809621" sldId="298"/>
            <ac:spMk id="11" creationId="{FC364167-017F-914D-A6BB-753BBAD44570}"/>
          </ac:spMkLst>
        </pc:spChg>
        <pc:spChg chg="mod">
          <ac:chgData name="Shawn Jones" userId="f9ed118a-c4ba-4e58-ae89-19d3856cccb6" providerId="ADAL" clId="{FE656F6E-B28E-7E41-A175-03C7B6E711CF}" dt="2020-11-12T03:44:22.927" v="2587" actId="1076"/>
          <ac:spMkLst>
            <pc:docMk/>
            <pc:sldMk cId="2967809621" sldId="298"/>
            <ac:spMk id="12" creationId="{84F93AFB-4065-1349-8F37-7D98B318A065}"/>
          </ac:spMkLst>
        </pc:spChg>
        <pc:spChg chg="mod">
          <ac:chgData name="Shawn Jones" userId="f9ed118a-c4ba-4e58-ae89-19d3856cccb6" providerId="ADAL" clId="{FE656F6E-B28E-7E41-A175-03C7B6E711CF}" dt="2020-11-12T03:44:26.979" v="2589" actId="1076"/>
          <ac:spMkLst>
            <pc:docMk/>
            <pc:sldMk cId="2967809621" sldId="298"/>
            <ac:spMk id="13" creationId="{3FC62F44-0FA3-3C4D-986A-C45BEDCA947A}"/>
          </ac:spMkLst>
        </pc:spChg>
        <pc:spChg chg="mod">
          <ac:chgData name="Shawn Jones" userId="f9ed118a-c4ba-4e58-ae89-19d3856cccb6" providerId="ADAL" clId="{FE656F6E-B28E-7E41-A175-03C7B6E711CF}" dt="2020-11-12T03:44:24.795" v="2588" actId="1076"/>
          <ac:spMkLst>
            <pc:docMk/>
            <pc:sldMk cId="2967809621" sldId="298"/>
            <ac:spMk id="14" creationId="{40FA1427-DB2E-A64E-83A6-B20108DB94A0}"/>
          </ac:spMkLst>
        </pc:spChg>
        <pc:spChg chg="mod">
          <ac:chgData name="Shawn Jones" userId="f9ed118a-c4ba-4e58-ae89-19d3856cccb6" providerId="ADAL" clId="{FE656F6E-B28E-7E41-A175-03C7B6E711CF}" dt="2020-11-12T03:44:30.408" v="2590" actId="1076"/>
          <ac:spMkLst>
            <pc:docMk/>
            <pc:sldMk cId="2967809621" sldId="298"/>
            <ac:spMk id="15" creationId="{4B2E5DE0-8B61-D645-BAA0-F7231C6113F7}"/>
          </ac:spMkLst>
        </pc:spChg>
        <pc:spChg chg="add mod">
          <ac:chgData name="Shawn Jones" userId="f9ed118a-c4ba-4e58-ae89-19d3856cccb6" providerId="ADAL" clId="{FE656F6E-B28E-7E41-A175-03C7B6E711CF}" dt="2020-11-12T03:44:15.647" v="2583" actId="1076"/>
          <ac:spMkLst>
            <pc:docMk/>
            <pc:sldMk cId="2967809621" sldId="298"/>
            <ac:spMk id="16" creationId="{80AC295A-E19C-2B4F-8F46-6C90EA1DF5CB}"/>
          </ac:spMkLst>
        </pc:spChg>
        <pc:picChg chg="add del mod">
          <ac:chgData name="Shawn Jones" userId="f9ed118a-c4ba-4e58-ae89-19d3856cccb6" providerId="ADAL" clId="{FE656F6E-B28E-7E41-A175-03C7B6E711CF}" dt="2020-11-12T03:43:58.334" v="2577" actId="478"/>
          <ac:picMkLst>
            <pc:docMk/>
            <pc:sldMk cId="2967809621" sldId="298"/>
            <ac:picMk id="5" creationId="{EB8A4FB6-693C-1847-98A4-878D51B78902}"/>
          </ac:picMkLst>
        </pc:picChg>
        <pc:picChg chg="del">
          <ac:chgData name="Shawn Jones" userId="f9ed118a-c4ba-4e58-ae89-19d3856cccb6" providerId="ADAL" clId="{FE656F6E-B28E-7E41-A175-03C7B6E711CF}" dt="2020-11-10T02:39:54.130" v="170" actId="478"/>
          <ac:picMkLst>
            <pc:docMk/>
            <pc:sldMk cId="2967809621" sldId="298"/>
            <ac:picMk id="6" creationId="{A1A6CE77-2EA2-9744-9E33-08F59825988C}"/>
          </ac:picMkLst>
        </pc:picChg>
        <pc:picChg chg="add mod">
          <ac:chgData name="Shawn Jones" userId="f9ed118a-c4ba-4e58-ae89-19d3856cccb6" providerId="ADAL" clId="{FE656F6E-B28E-7E41-A175-03C7B6E711CF}" dt="2020-11-12T03:44:20.730" v="2586" actId="14100"/>
          <ac:picMkLst>
            <pc:docMk/>
            <pc:sldMk cId="2967809621" sldId="298"/>
            <ac:picMk id="4098" creationId="{EFFB7360-B8D7-6C46-9838-093DE2FF36A4}"/>
          </ac:picMkLst>
        </pc:picChg>
      </pc:sldChg>
      <pc:sldChg chg="addSp delSp modSp new mod">
        <pc:chgData name="Shawn Jones" userId="f9ed118a-c4ba-4e58-ae89-19d3856cccb6" providerId="ADAL" clId="{FE656F6E-B28E-7E41-A175-03C7B6E711CF}" dt="2020-11-12T03:40:22.234" v="2554" actId="1076"/>
        <pc:sldMkLst>
          <pc:docMk/>
          <pc:sldMk cId="3608805391" sldId="299"/>
        </pc:sldMkLst>
        <pc:spChg chg="mod">
          <ac:chgData name="Shawn Jones" userId="f9ed118a-c4ba-4e58-ae89-19d3856cccb6" providerId="ADAL" clId="{FE656F6E-B28E-7E41-A175-03C7B6E711CF}" dt="2020-11-11T19:26:49.943" v="462" actId="20577"/>
          <ac:spMkLst>
            <pc:docMk/>
            <pc:sldMk cId="3608805391" sldId="299"/>
            <ac:spMk id="2" creationId="{5560A38E-F8DE-5243-B299-1B368CD03012}"/>
          </ac:spMkLst>
        </pc:spChg>
        <pc:spChg chg="add mod">
          <ac:chgData name="Shawn Jones" userId="f9ed118a-c4ba-4e58-ae89-19d3856cccb6" providerId="ADAL" clId="{FE656F6E-B28E-7E41-A175-03C7B6E711CF}" dt="2020-11-12T03:40:10.932" v="2552" actId="692"/>
          <ac:spMkLst>
            <pc:docMk/>
            <pc:sldMk cId="3608805391" sldId="299"/>
            <ac:spMk id="3" creationId="{B503373C-ACD0-AF40-B38F-A9936F5254E2}"/>
          </ac:spMkLst>
        </pc:spChg>
        <pc:spChg chg="del">
          <ac:chgData name="Shawn Jones" userId="f9ed118a-c4ba-4e58-ae89-19d3856cccb6" providerId="ADAL" clId="{FE656F6E-B28E-7E41-A175-03C7B6E711CF}" dt="2020-11-11T19:23:26.494" v="267" actId="478"/>
          <ac:spMkLst>
            <pc:docMk/>
            <pc:sldMk cId="3608805391" sldId="299"/>
            <ac:spMk id="3" creationId="{BBF064EF-A237-DA40-8B37-563E6F9C26CB}"/>
          </ac:spMkLst>
        </pc:spChg>
        <pc:spChg chg="add mod">
          <ac:chgData name="Shawn Jones" userId="f9ed118a-c4ba-4e58-ae89-19d3856cccb6" providerId="ADAL" clId="{FE656F6E-B28E-7E41-A175-03C7B6E711CF}" dt="2020-11-12T03:40:22.234" v="2554" actId="1076"/>
          <ac:spMkLst>
            <pc:docMk/>
            <pc:sldMk cId="3608805391" sldId="299"/>
            <ac:spMk id="6" creationId="{58ADDD66-40C3-484B-BAE0-88FD7409C3D9}"/>
          </ac:spMkLst>
        </pc:spChg>
        <pc:spChg chg="add mod">
          <ac:chgData name="Shawn Jones" userId="f9ed118a-c4ba-4e58-ae89-19d3856cccb6" providerId="ADAL" clId="{FE656F6E-B28E-7E41-A175-03C7B6E711CF}" dt="2020-11-11T19:47:56.103" v="1310" actId="1037"/>
          <ac:spMkLst>
            <pc:docMk/>
            <pc:sldMk cId="3608805391" sldId="299"/>
            <ac:spMk id="7" creationId="{6247EAA8-FE57-C040-BCCA-7FD4BB3F70DD}"/>
          </ac:spMkLst>
        </pc:spChg>
        <pc:spChg chg="add mod">
          <ac:chgData name="Shawn Jones" userId="f9ed118a-c4ba-4e58-ae89-19d3856cccb6" providerId="ADAL" clId="{FE656F6E-B28E-7E41-A175-03C7B6E711CF}" dt="2020-11-11T19:47:56.103" v="1310" actId="1037"/>
          <ac:spMkLst>
            <pc:docMk/>
            <pc:sldMk cId="3608805391" sldId="299"/>
            <ac:spMk id="8" creationId="{6A5F7AFF-E641-1C4F-B0B1-84265B79F34D}"/>
          </ac:spMkLst>
        </pc:spChg>
        <pc:spChg chg="add mod">
          <ac:chgData name="Shawn Jones" userId="f9ed118a-c4ba-4e58-ae89-19d3856cccb6" providerId="ADAL" clId="{FE656F6E-B28E-7E41-A175-03C7B6E711CF}" dt="2020-11-11T19:47:56.103" v="1310" actId="1037"/>
          <ac:spMkLst>
            <pc:docMk/>
            <pc:sldMk cId="3608805391" sldId="299"/>
            <ac:spMk id="9" creationId="{9B609604-8C69-9B4F-88B7-48DFDFD94D85}"/>
          </ac:spMkLst>
        </pc:spChg>
        <pc:spChg chg="add mod">
          <ac:chgData name="Shawn Jones" userId="f9ed118a-c4ba-4e58-ae89-19d3856cccb6" providerId="ADAL" clId="{FE656F6E-B28E-7E41-A175-03C7B6E711CF}" dt="2020-11-11T19:47:56.103" v="1310" actId="1037"/>
          <ac:spMkLst>
            <pc:docMk/>
            <pc:sldMk cId="3608805391" sldId="299"/>
            <ac:spMk id="11" creationId="{CB679A4D-3D20-9D4B-BF54-2379CC5CD281}"/>
          </ac:spMkLst>
        </pc:spChg>
        <pc:spChg chg="add mod">
          <ac:chgData name="Shawn Jones" userId="f9ed118a-c4ba-4e58-ae89-19d3856cccb6" providerId="ADAL" clId="{FE656F6E-B28E-7E41-A175-03C7B6E711CF}" dt="2020-11-11T19:48:41.242" v="1490" actId="1076"/>
          <ac:spMkLst>
            <pc:docMk/>
            <pc:sldMk cId="3608805391" sldId="299"/>
            <ac:spMk id="12" creationId="{93CDF736-9E44-3640-A84B-04F1728321F3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3" creationId="{5D765B13-1536-384E-8C33-EE912A7DC5F1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4" creationId="{BF58916F-2040-4448-9E0A-735BD1A46593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5" creationId="{D0F756C6-82E7-B347-AC1E-61F7F94F14BA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6" creationId="{84D3EF11-C9CA-1642-981E-091C06E66B53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7" creationId="{1843A75E-FCB4-2B4B-8389-7792509F5EB1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8" creationId="{D6DC5ED7-1F1F-674A-9676-5C3EEAFCCD86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9" creationId="{FB168DF5-856D-9F47-A258-22CE4D9B2B57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20" creationId="{ABC64345-83F9-0145-8D9B-7008A1ED293E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21" creationId="{9371C800-FB75-1D48-9475-ED7F5A601C1D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22" creationId="{02A5A159-385E-3440-95B4-6438119B6764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3" creationId="{FB9B06B8-58CA-2C43-AA10-D1543AA06957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4" creationId="{EDEF0325-BABF-7A44-A7E0-AD4CB24965C4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5" creationId="{4FD3A46F-7667-B844-81B8-D833C592F185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6" creationId="{265822CF-A254-E848-9E4E-03E3586BF9CF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7" creationId="{E9E17505-8313-5F4F-91B4-FCBB58A952BD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8" creationId="{052DCBF9-F50F-E74A-8433-B62EF69CDFD6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9" creationId="{A1E6E1C4-612B-5645-BFA3-35BC02E4DED6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30" creationId="{A467585D-79A0-B04F-AB51-CDC31D9764E0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31" creationId="{F2336D23-D2E9-DC49-B040-DBC4BC307274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32" creationId="{AB002565-4A1A-464D-9A3A-7D1DEA7A19B3}"/>
          </ac:spMkLst>
        </pc:spChg>
        <pc:picChg chg="add del mod">
          <ac:chgData name="Shawn Jones" userId="f9ed118a-c4ba-4e58-ae89-19d3856cccb6" providerId="ADAL" clId="{FE656F6E-B28E-7E41-A175-03C7B6E711CF}" dt="2020-11-11T19:25:23.793" v="285" actId="478"/>
          <ac:picMkLst>
            <pc:docMk/>
            <pc:sldMk cId="3608805391" sldId="299"/>
            <ac:picMk id="6" creationId="{5262EDA7-2819-FF4B-A357-28D1968BF8F7}"/>
          </ac:picMkLst>
        </pc:picChg>
        <pc:picChg chg="add mod">
          <ac:chgData name="Shawn Jones" userId="f9ed118a-c4ba-4e58-ae89-19d3856cccb6" providerId="ADAL" clId="{FE656F6E-B28E-7E41-A175-03C7B6E711CF}" dt="2020-11-11T19:47:42.954" v="1301" actId="1076"/>
          <ac:picMkLst>
            <pc:docMk/>
            <pc:sldMk cId="3608805391" sldId="299"/>
            <ac:picMk id="10" creationId="{AF5E0F01-7B4A-A141-B505-7AE5057FE20C}"/>
          </ac:picMkLst>
        </pc:picChg>
      </pc:sldChg>
      <pc:sldChg chg="addSp delSp modSp new mod modClrScheme chgLayout">
        <pc:chgData name="Shawn Jones" userId="f9ed118a-c4ba-4e58-ae89-19d3856cccb6" providerId="ADAL" clId="{FE656F6E-B28E-7E41-A175-03C7B6E711CF}" dt="2020-11-12T03:34:40.855" v="2359" actId="478"/>
        <pc:sldMkLst>
          <pc:docMk/>
          <pc:sldMk cId="2902605919" sldId="300"/>
        </pc:sldMkLst>
        <pc:spChg chg="del mod ord">
          <ac:chgData name="Shawn Jones" userId="f9ed118a-c4ba-4e58-ae89-19d3856cccb6" providerId="ADAL" clId="{FE656F6E-B28E-7E41-A175-03C7B6E711CF}" dt="2020-11-11T19:31:07.919" v="757" actId="700"/>
          <ac:spMkLst>
            <pc:docMk/>
            <pc:sldMk cId="2902605919" sldId="300"/>
            <ac:spMk id="2" creationId="{78980936-94CD-BF43-8D0E-BD5FDAE3C42D}"/>
          </ac:spMkLst>
        </pc:spChg>
        <pc:spChg chg="del">
          <ac:chgData name="Shawn Jones" userId="f9ed118a-c4ba-4e58-ae89-19d3856cccb6" providerId="ADAL" clId="{FE656F6E-B28E-7E41-A175-03C7B6E711CF}" dt="2020-11-11T19:31:07.919" v="757" actId="700"/>
          <ac:spMkLst>
            <pc:docMk/>
            <pc:sldMk cId="2902605919" sldId="300"/>
            <ac:spMk id="3" creationId="{EBE9598C-FCD4-8B4D-B8CF-B47029D6A864}"/>
          </ac:spMkLst>
        </pc:spChg>
        <pc:spChg chg="mod ord">
          <ac:chgData name="Shawn Jones" userId="f9ed118a-c4ba-4e58-ae89-19d3856cccb6" providerId="ADAL" clId="{FE656F6E-B28E-7E41-A175-03C7B6E711CF}" dt="2020-11-11T19:31:07.919" v="757" actId="700"/>
          <ac:spMkLst>
            <pc:docMk/>
            <pc:sldMk cId="2902605919" sldId="300"/>
            <ac:spMk id="4" creationId="{E0F61EB0-C468-0544-810B-E548BE62AAD0}"/>
          </ac:spMkLst>
        </pc:spChg>
        <pc:spChg chg="mod ord">
          <ac:chgData name="Shawn Jones" userId="f9ed118a-c4ba-4e58-ae89-19d3856cccb6" providerId="ADAL" clId="{FE656F6E-B28E-7E41-A175-03C7B6E711CF}" dt="2020-11-11T19:31:07.919" v="757" actId="700"/>
          <ac:spMkLst>
            <pc:docMk/>
            <pc:sldMk cId="2902605919" sldId="300"/>
            <ac:spMk id="5" creationId="{046D0A21-D1EE-9E48-B1D8-DD10EAD7B908}"/>
          </ac:spMkLst>
        </pc:spChg>
        <pc:spChg chg="add mod ord">
          <ac:chgData name="Shawn Jones" userId="f9ed118a-c4ba-4e58-ae89-19d3856cccb6" providerId="ADAL" clId="{FE656F6E-B28E-7E41-A175-03C7B6E711CF}" dt="2020-11-11T19:32:57.289" v="849" actId="20577"/>
          <ac:spMkLst>
            <pc:docMk/>
            <pc:sldMk cId="2902605919" sldId="300"/>
            <ac:spMk id="6" creationId="{E430EB2A-21F7-9247-9048-CE8CFA411AA2}"/>
          </ac:spMkLst>
        </pc:spChg>
        <pc:spChg chg="add mod">
          <ac:chgData name="Shawn Jones" userId="f9ed118a-c4ba-4e58-ae89-19d3856cccb6" providerId="ADAL" clId="{FE656F6E-B28E-7E41-A175-03C7B6E711CF}" dt="2020-11-11T19:31:37.203" v="763"/>
          <ac:spMkLst>
            <pc:docMk/>
            <pc:sldMk cId="2902605919" sldId="300"/>
            <ac:spMk id="8" creationId="{BA286015-734E-2146-BE9C-2675F603FADA}"/>
          </ac:spMkLst>
        </pc:spChg>
        <pc:spChg chg="add mod">
          <ac:chgData name="Shawn Jones" userId="f9ed118a-c4ba-4e58-ae89-19d3856cccb6" providerId="ADAL" clId="{FE656F6E-B28E-7E41-A175-03C7B6E711CF}" dt="2020-11-12T03:34:36.958" v="2351" actId="1076"/>
          <ac:spMkLst>
            <pc:docMk/>
            <pc:sldMk cId="2902605919" sldId="300"/>
            <ac:spMk id="9" creationId="{52B0E325-32AE-0344-89D5-91B2BAF77002}"/>
          </ac:spMkLst>
        </pc:spChg>
        <pc:spChg chg="add mod">
          <ac:chgData name="Shawn Jones" userId="f9ed118a-c4ba-4e58-ae89-19d3856cccb6" providerId="ADAL" clId="{FE656F6E-B28E-7E41-A175-03C7B6E711CF}" dt="2020-11-11T19:31:45.315" v="765" actId="1076"/>
          <ac:spMkLst>
            <pc:docMk/>
            <pc:sldMk cId="2902605919" sldId="300"/>
            <ac:spMk id="10" creationId="{E3B6E9F7-A32A-3D40-AC9A-063D4909842F}"/>
          </ac:spMkLst>
        </pc:spChg>
        <pc:spChg chg="add mod">
          <ac:chgData name="Shawn Jones" userId="f9ed118a-c4ba-4e58-ae89-19d3856cccb6" providerId="ADAL" clId="{FE656F6E-B28E-7E41-A175-03C7B6E711CF}" dt="2020-11-12T03:34:37.823" v="2353" actId="1076"/>
          <ac:spMkLst>
            <pc:docMk/>
            <pc:sldMk cId="2902605919" sldId="300"/>
            <ac:spMk id="11" creationId="{C82E923F-F760-4E4F-913D-38B271F1FEFD}"/>
          </ac:spMkLst>
        </pc:spChg>
        <pc:spChg chg="add mod">
          <ac:chgData name="Shawn Jones" userId="f9ed118a-c4ba-4e58-ae89-19d3856cccb6" providerId="ADAL" clId="{FE656F6E-B28E-7E41-A175-03C7B6E711CF}" dt="2020-11-11T19:32:17.681" v="773" actId="1076"/>
          <ac:spMkLst>
            <pc:docMk/>
            <pc:sldMk cId="2902605919" sldId="300"/>
            <ac:spMk id="12" creationId="{7D9C00E6-68DB-BE44-8587-D80C6150B8D3}"/>
          </ac:spMkLst>
        </pc:spChg>
        <pc:spChg chg="add mod">
          <ac:chgData name="Shawn Jones" userId="f9ed118a-c4ba-4e58-ae89-19d3856cccb6" providerId="ADAL" clId="{FE656F6E-B28E-7E41-A175-03C7B6E711CF}" dt="2020-11-11T19:32:30.044" v="776" actId="1076"/>
          <ac:spMkLst>
            <pc:docMk/>
            <pc:sldMk cId="2902605919" sldId="300"/>
            <ac:spMk id="13" creationId="{90747FF8-81FC-B247-ACF3-E0AB7FA9AF9A}"/>
          </ac:spMkLst>
        </pc:spChg>
        <pc:spChg chg="add mod">
          <ac:chgData name="Shawn Jones" userId="f9ed118a-c4ba-4e58-ae89-19d3856cccb6" providerId="ADAL" clId="{FE656F6E-B28E-7E41-A175-03C7B6E711CF}" dt="2020-11-11T19:32:24.782" v="774" actId="1076"/>
          <ac:spMkLst>
            <pc:docMk/>
            <pc:sldMk cId="2902605919" sldId="300"/>
            <ac:spMk id="14" creationId="{C1A762BE-7F00-414B-A700-317A8FD36AC8}"/>
          </ac:spMkLst>
        </pc:spChg>
        <pc:spChg chg="add mod">
          <ac:chgData name="Shawn Jones" userId="f9ed118a-c4ba-4e58-ae89-19d3856cccb6" providerId="ADAL" clId="{FE656F6E-B28E-7E41-A175-03C7B6E711CF}" dt="2020-11-11T19:32:26.534" v="775" actId="1076"/>
          <ac:spMkLst>
            <pc:docMk/>
            <pc:sldMk cId="2902605919" sldId="300"/>
            <ac:spMk id="15" creationId="{9DE326F4-C722-9A4F-8B0A-3DAC9EC2DA86}"/>
          </ac:spMkLst>
        </pc:spChg>
        <pc:spChg chg="add mod">
          <ac:chgData name="Shawn Jones" userId="f9ed118a-c4ba-4e58-ae89-19d3856cccb6" providerId="ADAL" clId="{FE656F6E-B28E-7E41-A175-03C7B6E711CF}" dt="2020-11-11T19:32:10.978" v="772" actId="404"/>
          <ac:spMkLst>
            <pc:docMk/>
            <pc:sldMk cId="2902605919" sldId="300"/>
            <ac:spMk id="16" creationId="{5191849D-AD6B-5C43-8C61-0FDB551B8F4C}"/>
          </ac:spMkLst>
        </pc:spChg>
        <pc:spChg chg="add mod">
          <ac:chgData name="Shawn Jones" userId="f9ed118a-c4ba-4e58-ae89-19d3856cccb6" providerId="ADAL" clId="{FE656F6E-B28E-7E41-A175-03C7B6E711CF}" dt="2020-11-12T03:34:37.463" v="2352" actId="1076"/>
          <ac:spMkLst>
            <pc:docMk/>
            <pc:sldMk cId="2902605919" sldId="300"/>
            <ac:spMk id="17" creationId="{072F0ADF-7CC3-BF48-9E12-EF1FB061C024}"/>
          </ac:spMkLst>
        </pc:spChg>
        <pc:picChg chg="add del mod">
          <ac:chgData name="Shawn Jones" userId="f9ed118a-c4ba-4e58-ae89-19d3856cccb6" providerId="ADAL" clId="{FE656F6E-B28E-7E41-A175-03C7B6E711CF}" dt="2020-11-12T03:34:40.855" v="2359" actId="478"/>
          <ac:picMkLst>
            <pc:docMk/>
            <pc:sldMk cId="2902605919" sldId="300"/>
            <ac:picMk id="7" creationId="{BC431CBB-C815-F44C-A3E1-C0E2395601F2}"/>
          </ac:picMkLst>
        </pc:picChg>
        <pc:picChg chg="add del mod">
          <ac:chgData name="Shawn Jones" userId="f9ed118a-c4ba-4e58-ae89-19d3856cccb6" providerId="ADAL" clId="{FE656F6E-B28E-7E41-A175-03C7B6E711CF}" dt="2020-11-12T03:34:40.268" v="2358"/>
          <ac:picMkLst>
            <pc:docMk/>
            <pc:sldMk cId="2902605919" sldId="300"/>
            <ac:picMk id="1026" creationId="{1F5FE86F-1B2D-B447-BC33-8CBE17550154}"/>
          </ac:picMkLst>
        </pc:picChg>
      </pc:sldChg>
      <pc:sldChg chg="addSp modSp new mod">
        <pc:chgData name="Shawn Jones" userId="f9ed118a-c4ba-4e58-ae89-19d3856cccb6" providerId="ADAL" clId="{FE656F6E-B28E-7E41-A175-03C7B6E711CF}" dt="2020-11-12T03:46:58.074" v="2707" actId="1076"/>
        <pc:sldMkLst>
          <pc:docMk/>
          <pc:sldMk cId="3150368269" sldId="301"/>
        </pc:sldMkLst>
        <pc:spChg chg="mod">
          <ac:chgData name="Shawn Jones" userId="f9ed118a-c4ba-4e58-ae89-19d3856cccb6" providerId="ADAL" clId="{FE656F6E-B28E-7E41-A175-03C7B6E711CF}" dt="2020-11-12T03:46:58.074" v="2707" actId="1076"/>
          <ac:spMkLst>
            <pc:docMk/>
            <pc:sldMk cId="3150368269" sldId="301"/>
            <ac:spMk id="2" creationId="{8BE3A5B9-5AA0-FB48-8931-A9E4CD3932F0}"/>
          </ac:spMkLst>
        </pc:spChg>
        <pc:spChg chg="add mod">
          <ac:chgData name="Shawn Jones" userId="f9ed118a-c4ba-4e58-ae89-19d3856cccb6" providerId="ADAL" clId="{FE656F6E-B28E-7E41-A175-03C7B6E711CF}" dt="2020-11-11T19:45:00.597" v="1274"/>
          <ac:spMkLst>
            <pc:docMk/>
            <pc:sldMk cId="3150368269" sldId="301"/>
            <ac:spMk id="6" creationId="{2A3B8580-4025-DB42-A716-38D8106CB9C7}"/>
          </ac:spMkLst>
        </pc:spChg>
        <pc:spChg chg="add mod">
          <ac:chgData name="Shawn Jones" userId="f9ed118a-c4ba-4e58-ae89-19d3856cccb6" providerId="ADAL" clId="{FE656F6E-B28E-7E41-A175-03C7B6E711CF}" dt="2020-11-11T19:45:00.597" v="1274"/>
          <ac:spMkLst>
            <pc:docMk/>
            <pc:sldMk cId="3150368269" sldId="301"/>
            <ac:spMk id="7" creationId="{D7C95DC4-B94D-964A-8AB1-24F4B851E679}"/>
          </ac:spMkLst>
        </pc:spChg>
        <pc:spChg chg="add mod">
          <ac:chgData name="Shawn Jones" userId="f9ed118a-c4ba-4e58-ae89-19d3856cccb6" providerId="ADAL" clId="{FE656F6E-B28E-7E41-A175-03C7B6E711CF}" dt="2020-11-11T19:45:45.202" v="1287" actId="1076"/>
          <ac:spMkLst>
            <pc:docMk/>
            <pc:sldMk cId="3150368269" sldId="301"/>
            <ac:spMk id="8" creationId="{B5E7B6C0-8D0C-714C-9DD2-2ED025ED2164}"/>
          </ac:spMkLst>
        </pc:spChg>
        <pc:spChg chg="add mod">
          <ac:chgData name="Shawn Jones" userId="f9ed118a-c4ba-4e58-ae89-19d3856cccb6" providerId="ADAL" clId="{FE656F6E-B28E-7E41-A175-03C7B6E711CF}" dt="2020-11-11T19:45:42.851" v="1286" actId="1076"/>
          <ac:spMkLst>
            <pc:docMk/>
            <pc:sldMk cId="3150368269" sldId="301"/>
            <ac:spMk id="9" creationId="{F1C1F1EB-7974-0C4C-8CDE-6227E3F83F7A}"/>
          </ac:spMkLst>
        </pc:spChg>
        <pc:spChg chg="add mod">
          <ac:chgData name="Shawn Jones" userId="f9ed118a-c4ba-4e58-ae89-19d3856cccb6" providerId="ADAL" clId="{FE656F6E-B28E-7E41-A175-03C7B6E711CF}" dt="2020-11-11T19:45:34.052" v="1285" actId="1076"/>
          <ac:spMkLst>
            <pc:docMk/>
            <pc:sldMk cId="3150368269" sldId="301"/>
            <ac:spMk id="10" creationId="{9AC82A23-EF84-FE45-98D7-273F62727662}"/>
          </ac:spMkLst>
        </pc:spChg>
        <pc:spChg chg="add mod">
          <ac:chgData name="Shawn Jones" userId="f9ed118a-c4ba-4e58-ae89-19d3856cccb6" providerId="ADAL" clId="{FE656F6E-B28E-7E41-A175-03C7B6E711CF}" dt="2020-11-11T19:45:26.033" v="1283" actId="1076"/>
          <ac:spMkLst>
            <pc:docMk/>
            <pc:sldMk cId="3150368269" sldId="301"/>
            <ac:spMk id="11" creationId="{E86F14E7-69F1-A140-9B54-1E1A782B3F73}"/>
          </ac:spMkLst>
        </pc:spChg>
        <pc:spChg chg="add mod">
          <ac:chgData name="Shawn Jones" userId="f9ed118a-c4ba-4e58-ae89-19d3856cccb6" providerId="ADAL" clId="{FE656F6E-B28E-7E41-A175-03C7B6E711CF}" dt="2020-11-11T19:45:22.275" v="1281" actId="1076"/>
          <ac:spMkLst>
            <pc:docMk/>
            <pc:sldMk cId="3150368269" sldId="301"/>
            <ac:spMk id="12" creationId="{E5C0C89B-0CAC-8C4B-A0CB-4BEA769AEA35}"/>
          </ac:spMkLst>
        </pc:spChg>
        <pc:spChg chg="add mod">
          <ac:chgData name="Shawn Jones" userId="f9ed118a-c4ba-4e58-ae89-19d3856cccb6" providerId="ADAL" clId="{FE656F6E-B28E-7E41-A175-03C7B6E711CF}" dt="2020-11-11T19:45:24.198" v="1282" actId="1076"/>
          <ac:spMkLst>
            <pc:docMk/>
            <pc:sldMk cId="3150368269" sldId="301"/>
            <ac:spMk id="13" creationId="{5B7AC0B1-AC17-CA4E-8323-D57349F9C449}"/>
          </ac:spMkLst>
        </pc:spChg>
        <pc:spChg chg="add mod">
          <ac:chgData name="Shawn Jones" userId="f9ed118a-c4ba-4e58-ae89-19d3856cccb6" providerId="ADAL" clId="{FE656F6E-B28E-7E41-A175-03C7B6E711CF}" dt="2020-11-11T19:45:29.576" v="1284" actId="1076"/>
          <ac:spMkLst>
            <pc:docMk/>
            <pc:sldMk cId="3150368269" sldId="301"/>
            <ac:spMk id="14" creationId="{5CA60D15-33FF-2247-B873-EFF9136DF4C0}"/>
          </ac:spMkLst>
        </pc:spChg>
        <pc:spChg chg="add mod">
          <ac:chgData name="Shawn Jones" userId="f9ed118a-c4ba-4e58-ae89-19d3856cccb6" providerId="ADAL" clId="{FE656F6E-B28E-7E41-A175-03C7B6E711CF}" dt="2020-11-11T19:45:04.782" v="1275" actId="1076"/>
          <ac:spMkLst>
            <pc:docMk/>
            <pc:sldMk cId="3150368269" sldId="301"/>
            <ac:spMk id="15" creationId="{5AA8CF89-11BC-634D-AA15-021C62BA4101}"/>
          </ac:spMkLst>
        </pc:spChg>
        <pc:picChg chg="add mod">
          <ac:chgData name="Shawn Jones" userId="f9ed118a-c4ba-4e58-ae89-19d3856cccb6" providerId="ADAL" clId="{FE656F6E-B28E-7E41-A175-03C7B6E711CF}" dt="2020-11-11T19:44:07.274" v="1166" actId="14100"/>
          <ac:picMkLst>
            <pc:docMk/>
            <pc:sldMk cId="3150368269" sldId="301"/>
            <ac:picMk id="5" creationId="{9520477C-77DC-C144-A839-1A4CB6594CCB}"/>
          </ac:picMkLst>
        </pc:picChg>
      </pc:sldChg>
      <pc:sldChg chg="add del">
        <pc:chgData name="Shawn Jones" userId="f9ed118a-c4ba-4e58-ae89-19d3856cccb6" providerId="ADAL" clId="{FE656F6E-B28E-7E41-A175-03C7B6E711CF}" dt="2020-11-11T19:39:08.042" v="1077"/>
        <pc:sldMkLst>
          <pc:docMk/>
          <pc:sldMk cId="3541330724" sldId="301"/>
        </pc:sldMkLst>
      </pc:sldChg>
      <pc:sldChg chg="addSp modSp new mod">
        <pc:chgData name="Shawn Jones" userId="f9ed118a-c4ba-4e58-ae89-19d3856cccb6" providerId="ADAL" clId="{FE656F6E-B28E-7E41-A175-03C7B6E711CF}" dt="2020-11-11T19:47:09.091" v="1300" actId="1076"/>
        <pc:sldMkLst>
          <pc:docMk/>
          <pc:sldMk cId="1838178818" sldId="302"/>
        </pc:sldMkLst>
        <pc:spChg chg="mod">
          <ac:chgData name="Shawn Jones" userId="f9ed118a-c4ba-4e58-ae89-19d3856cccb6" providerId="ADAL" clId="{FE656F6E-B28E-7E41-A175-03C7B6E711CF}" dt="2020-11-11T19:46:22.630" v="1293" actId="1076"/>
          <ac:spMkLst>
            <pc:docMk/>
            <pc:sldMk cId="1838178818" sldId="302"/>
            <ac:spMk id="2" creationId="{CEAB8F4E-CDF3-CF48-9085-153801B8D776}"/>
          </ac:spMkLst>
        </pc:spChg>
        <pc:spChg chg="add mod">
          <ac:chgData name="Shawn Jones" userId="f9ed118a-c4ba-4e58-ae89-19d3856cccb6" providerId="ADAL" clId="{FE656F6E-B28E-7E41-A175-03C7B6E711CF}" dt="2020-11-11T19:46:53.533" v="1298" actId="1076"/>
          <ac:spMkLst>
            <pc:docMk/>
            <pc:sldMk cId="1838178818" sldId="302"/>
            <ac:spMk id="6" creationId="{3C310543-C3DE-6A4F-BA94-AEEAC920D359}"/>
          </ac:spMkLst>
        </pc:spChg>
        <pc:spChg chg="add mod">
          <ac:chgData name="Shawn Jones" userId="f9ed118a-c4ba-4e58-ae89-19d3856cccb6" providerId="ADAL" clId="{FE656F6E-B28E-7E41-A175-03C7B6E711CF}" dt="2020-11-11T19:47:09.091" v="1300" actId="1076"/>
          <ac:spMkLst>
            <pc:docMk/>
            <pc:sldMk cId="1838178818" sldId="302"/>
            <ac:spMk id="7" creationId="{36A2661C-CABD-C844-9E8F-75E60EE82298}"/>
          </ac:spMkLst>
        </pc:spChg>
        <pc:spChg chg="add mod">
          <ac:chgData name="Shawn Jones" userId="f9ed118a-c4ba-4e58-ae89-19d3856cccb6" providerId="ADAL" clId="{FE656F6E-B28E-7E41-A175-03C7B6E711CF}" dt="2020-11-11T19:46:33.497" v="1296" actId="1076"/>
          <ac:spMkLst>
            <pc:docMk/>
            <pc:sldMk cId="1838178818" sldId="302"/>
            <ac:spMk id="8" creationId="{39951FEF-1769-8B49-8095-25A8045958F6}"/>
          </ac:spMkLst>
        </pc:spChg>
        <pc:spChg chg="add mod">
          <ac:chgData name="Shawn Jones" userId="f9ed118a-c4ba-4e58-ae89-19d3856cccb6" providerId="ADAL" clId="{FE656F6E-B28E-7E41-A175-03C7B6E711CF}" dt="2020-11-11T19:46:30.235" v="1295" actId="1076"/>
          <ac:spMkLst>
            <pc:docMk/>
            <pc:sldMk cId="1838178818" sldId="302"/>
            <ac:spMk id="9" creationId="{447A2F18-953E-6349-8BF6-CFC180AD4EAB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0" creationId="{16D33F32-4EA1-F240-9A36-63436949EB81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1" creationId="{19E9625F-6652-354F-B485-CB9455026D98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2" creationId="{D2E8B7E5-9F97-8845-AA79-9ADF9FBED3FB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3" creationId="{51CDA5B1-33D0-B74C-902C-D716C4B4503D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4" creationId="{D40AB16D-F5CC-4944-BC0B-0F3BF1235816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5" creationId="{3AB0460D-3576-5447-B0ED-7861B97E9007}"/>
          </ac:spMkLst>
        </pc:spChg>
        <pc:picChg chg="add mod">
          <ac:chgData name="Shawn Jones" userId="f9ed118a-c4ba-4e58-ae89-19d3856cccb6" providerId="ADAL" clId="{FE656F6E-B28E-7E41-A175-03C7B6E711CF}" dt="2020-11-11T19:46:03.494" v="1290" actId="1076"/>
          <ac:picMkLst>
            <pc:docMk/>
            <pc:sldMk cId="1838178818" sldId="302"/>
            <ac:picMk id="5" creationId="{93DBDF20-0376-3249-8FC8-FDAAD4B93AA0}"/>
          </ac:picMkLst>
        </pc:picChg>
      </pc:sldChg>
      <pc:sldChg chg="addSp modSp new mod">
        <pc:chgData name="Shawn Jones" userId="f9ed118a-c4ba-4e58-ae89-19d3856cccb6" providerId="ADAL" clId="{FE656F6E-B28E-7E41-A175-03C7B6E711CF}" dt="2020-11-12T03:42:45.132" v="2566"/>
        <pc:sldMkLst>
          <pc:docMk/>
          <pc:sldMk cId="140906522" sldId="304"/>
        </pc:sldMkLst>
        <pc:spChg chg="mod">
          <ac:chgData name="Shawn Jones" userId="f9ed118a-c4ba-4e58-ae89-19d3856cccb6" providerId="ADAL" clId="{FE656F6E-B28E-7E41-A175-03C7B6E711CF}" dt="2020-11-12T03:38:46.454" v="2487" actId="6549"/>
          <ac:spMkLst>
            <pc:docMk/>
            <pc:sldMk cId="140906522" sldId="304"/>
            <ac:spMk id="2" creationId="{73CD379F-78BC-4649-A6D3-DFCDFE2E5F32}"/>
          </ac:spMkLst>
        </pc:spChg>
        <pc:spChg chg="add mod">
          <ac:chgData name="Shawn Jones" userId="f9ed118a-c4ba-4e58-ae89-19d3856cccb6" providerId="ADAL" clId="{FE656F6E-B28E-7E41-A175-03C7B6E711CF}" dt="2020-11-12T03:37:58.823" v="2476" actId="1076"/>
          <ac:spMkLst>
            <pc:docMk/>
            <pc:sldMk cId="140906522" sldId="304"/>
            <ac:spMk id="6" creationId="{479E5157-A198-904A-B1CD-0DBAB3465B5F}"/>
          </ac:spMkLst>
        </pc:spChg>
        <pc:spChg chg="add mod">
          <ac:chgData name="Shawn Jones" userId="f9ed118a-c4ba-4e58-ae89-19d3856cccb6" providerId="ADAL" clId="{FE656F6E-B28E-7E41-A175-03C7B6E711CF}" dt="2020-11-12T03:37:55.627" v="2475" actId="1076"/>
          <ac:spMkLst>
            <pc:docMk/>
            <pc:sldMk cId="140906522" sldId="304"/>
            <ac:spMk id="7" creationId="{E2941A3B-AE63-FA47-85C2-D603720A3C71}"/>
          </ac:spMkLst>
        </pc:spChg>
        <pc:spChg chg="add mod">
          <ac:chgData name="Shawn Jones" userId="f9ed118a-c4ba-4e58-ae89-19d3856cccb6" providerId="ADAL" clId="{FE656F6E-B28E-7E41-A175-03C7B6E711CF}" dt="2020-11-12T03:38:05.605" v="2478" actId="1076"/>
          <ac:spMkLst>
            <pc:docMk/>
            <pc:sldMk cId="140906522" sldId="304"/>
            <ac:spMk id="8" creationId="{6BD8B09F-3D4D-7147-B878-69807F7A28ED}"/>
          </ac:spMkLst>
        </pc:spChg>
        <pc:spChg chg="add mod">
          <ac:chgData name="Shawn Jones" userId="f9ed118a-c4ba-4e58-ae89-19d3856cccb6" providerId="ADAL" clId="{FE656F6E-B28E-7E41-A175-03C7B6E711CF}" dt="2020-11-12T03:38:03.604" v="2477" actId="1076"/>
          <ac:spMkLst>
            <pc:docMk/>
            <pc:sldMk cId="140906522" sldId="304"/>
            <ac:spMk id="9" creationId="{16EB7AED-8517-1B48-A1E3-77F2087E9264}"/>
          </ac:spMkLst>
        </pc:spChg>
        <pc:spChg chg="add mod">
          <ac:chgData name="Shawn Jones" userId="f9ed118a-c4ba-4e58-ae89-19d3856cccb6" providerId="ADAL" clId="{FE656F6E-B28E-7E41-A175-03C7B6E711CF}" dt="2020-11-12T03:38:08.496" v="2479" actId="1076"/>
          <ac:spMkLst>
            <pc:docMk/>
            <pc:sldMk cId="140906522" sldId="304"/>
            <ac:spMk id="10" creationId="{9F4646FD-C628-2347-937D-83C7834E5265}"/>
          </ac:spMkLst>
        </pc:spChg>
        <pc:spChg chg="add mod">
          <ac:chgData name="Shawn Jones" userId="f9ed118a-c4ba-4e58-ae89-19d3856cccb6" providerId="ADAL" clId="{FE656F6E-B28E-7E41-A175-03C7B6E711CF}" dt="2020-11-12T03:38:26.507" v="2485" actId="1076"/>
          <ac:spMkLst>
            <pc:docMk/>
            <pc:sldMk cId="140906522" sldId="304"/>
            <ac:spMk id="11" creationId="{9DC77239-5030-B14B-84D0-01453DF8284B}"/>
          </ac:spMkLst>
        </pc:spChg>
        <pc:spChg chg="add mod">
          <ac:chgData name="Shawn Jones" userId="f9ed118a-c4ba-4e58-ae89-19d3856cccb6" providerId="ADAL" clId="{FE656F6E-B28E-7E41-A175-03C7B6E711CF}" dt="2020-11-12T03:38:22.030" v="2483" actId="1076"/>
          <ac:spMkLst>
            <pc:docMk/>
            <pc:sldMk cId="140906522" sldId="304"/>
            <ac:spMk id="12" creationId="{0EF7C235-5D84-2A4B-BF18-95C543C739EE}"/>
          </ac:spMkLst>
        </pc:spChg>
        <pc:spChg chg="add mod">
          <ac:chgData name="Shawn Jones" userId="f9ed118a-c4ba-4e58-ae89-19d3856cccb6" providerId="ADAL" clId="{FE656F6E-B28E-7E41-A175-03C7B6E711CF}" dt="2020-11-12T03:38:24.437" v="2484" actId="1076"/>
          <ac:spMkLst>
            <pc:docMk/>
            <pc:sldMk cId="140906522" sldId="304"/>
            <ac:spMk id="13" creationId="{E7E193AB-A4C6-BC4F-951A-7F575A5E0322}"/>
          </ac:spMkLst>
        </pc:spChg>
        <pc:spChg chg="add mod">
          <ac:chgData name="Shawn Jones" userId="f9ed118a-c4ba-4e58-ae89-19d3856cccb6" providerId="ADAL" clId="{FE656F6E-B28E-7E41-A175-03C7B6E711CF}" dt="2020-11-12T03:38:15.066" v="2480" actId="1076"/>
          <ac:spMkLst>
            <pc:docMk/>
            <pc:sldMk cId="140906522" sldId="304"/>
            <ac:spMk id="14" creationId="{6CA78B3A-4A5B-E34F-BDA5-A2A12D07C6A5}"/>
          </ac:spMkLst>
        </pc:spChg>
        <pc:spChg chg="add mod">
          <ac:chgData name="Shawn Jones" userId="f9ed118a-c4ba-4e58-ae89-19d3856cccb6" providerId="ADAL" clId="{FE656F6E-B28E-7E41-A175-03C7B6E711CF}" dt="2020-11-12T03:38:30.165" v="2486" actId="1076"/>
          <ac:spMkLst>
            <pc:docMk/>
            <pc:sldMk cId="140906522" sldId="304"/>
            <ac:spMk id="15" creationId="{EEA7BF54-A8E2-204B-B024-3A615F94FF26}"/>
          </ac:spMkLst>
        </pc:spChg>
        <pc:spChg chg="add mod">
          <ac:chgData name="Shawn Jones" userId="f9ed118a-c4ba-4e58-ae89-19d3856cccb6" providerId="ADAL" clId="{FE656F6E-B28E-7E41-A175-03C7B6E711CF}" dt="2020-11-12T03:42:45.132" v="2566"/>
          <ac:spMkLst>
            <pc:docMk/>
            <pc:sldMk cId="140906522" sldId="304"/>
            <ac:spMk id="16" creationId="{9E6E976A-F60E-BA47-82F4-FD63FA9B6A95}"/>
          </ac:spMkLst>
        </pc:spChg>
        <pc:picChg chg="add mod">
          <ac:chgData name="Shawn Jones" userId="f9ed118a-c4ba-4e58-ae89-19d3856cccb6" providerId="ADAL" clId="{FE656F6E-B28E-7E41-A175-03C7B6E711CF}" dt="2020-11-12T03:37:16.756" v="2380" actId="1076"/>
          <ac:picMkLst>
            <pc:docMk/>
            <pc:sldMk cId="140906522" sldId="304"/>
            <ac:picMk id="2050" creationId="{64E67FA1-25C0-3848-A1AA-E534ADEC7D07}"/>
          </ac:picMkLst>
        </pc:picChg>
      </pc:sldChg>
      <pc:sldChg chg="addSp modSp new mod">
        <pc:chgData name="Shawn Jones" userId="f9ed118a-c4ba-4e58-ae89-19d3856cccb6" providerId="ADAL" clId="{FE656F6E-B28E-7E41-A175-03C7B6E711CF}" dt="2020-11-12T03:55:01.124" v="2999" actId="20577"/>
        <pc:sldMkLst>
          <pc:docMk/>
          <pc:sldMk cId="4249542932" sldId="305"/>
        </pc:sldMkLst>
        <pc:spChg chg="mod">
          <ac:chgData name="Shawn Jones" userId="f9ed118a-c4ba-4e58-ae89-19d3856cccb6" providerId="ADAL" clId="{FE656F6E-B28E-7E41-A175-03C7B6E711CF}" dt="2020-11-12T03:54:16.813" v="2886" actId="20577"/>
          <ac:spMkLst>
            <pc:docMk/>
            <pc:sldMk cId="4249542932" sldId="305"/>
            <ac:spMk id="2" creationId="{EBDAD257-F22D-1D40-B82D-80A6005C209B}"/>
          </ac:spMkLst>
        </pc:spChg>
        <pc:spChg chg="add mod">
          <ac:chgData name="Shawn Jones" userId="f9ed118a-c4ba-4e58-ae89-19d3856cccb6" providerId="ADAL" clId="{FE656F6E-B28E-7E41-A175-03C7B6E711CF}" dt="2020-11-12T03:54:28.943" v="2889"/>
          <ac:spMkLst>
            <pc:docMk/>
            <pc:sldMk cId="4249542932" sldId="305"/>
            <ac:spMk id="6" creationId="{70FB12A1-C0AA-5745-B3D1-76540DB12A21}"/>
          </ac:spMkLst>
        </pc:spChg>
        <pc:spChg chg="add mod">
          <ac:chgData name="Shawn Jones" userId="f9ed118a-c4ba-4e58-ae89-19d3856cccb6" providerId="ADAL" clId="{FE656F6E-B28E-7E41-A175-03C7B6E711CF}" dt="2020-11-12T03:55:01.124" v="2999" actId="20577"/>
          <ac:spMkLst>
            <pc:docMk/>
            <pc:sldMk cId="4249542932" sldId="305"/>
            <ac:spMk id="7" creationId="{2E383E65-E580-3043-A6EF-6936603AC750}"/>
          </ac:spMkLst>
        </pc:spChg>
        <pc:picChg chg="add mod">
          <ac:chgData name="Shawn Jones" userId="f9ed118a-c4ba-4e58-ae89-19d3856cccb6" providerId="ADAL" clId="{FE656F6E-B28E-7E41-A175-03C7B6E711CF}" dt="2020-11-12T03:54:22.603" v="2888" actId="1076"/>
          <ac:picMkLst>
            <pc:docMk/>
            <pc:sldMk cId="4249542932" sldId="305"/>
            <ac:picMk id="5" creationId="{F63FF874-C1AA-7044-8DC8-AFA0A5376E02}"/>
          </ac:picMkLst>
        </pc:picChg>
      </pc:sldChg>
      <pc:sldChg chg="addSp delSp modSp new mod">
        <pc:chgData name="Shawn Jones" userId="f9ed118a-c4ba-4e58-ae89-19d3856cccb6" providerId="ADAL" clId="{FE656F6E-B28E-7E41-A175-03C7B6E711CF}" dt="2020-11-12T05:49:45.969" v="3562" actId="1076"/>
        <pc:sldMkLst>
          <pc:docMk/>
          <pc:sldMk cId="3318429094" sldId="306"/>
        </pc:sldMkLst>
        <pc:spChg chg="mod">
          <ac:chgData name="Shawn Jones" userId="f9ed118a-c4ba-4e58-ae89-19d3856cccb6" providerId="ADAL" clId="{FE656F6E-B28E-7E41-A175-03C7B6E711CF}" dt="2020-11-12T05:49:28.668" v="3556" actId="20577"/>
          <ac:spMkLst>
            <pc:docMk/>
            <pc:sldMk cId="3318429094" sldId="306"/>
            <ac:spMk id="2" creationId="{AA98EC11-792D-C644-A990-1E8EF3378A5A}"/>
          </ac:spMkLst>
        </pc:spChg>
        <pc:picChg chg="add del mod">
          <ac:chgData name="Shawn Jones" userId="f9ed118a-c4ba-4e58-ae89-19d3856cccb6" providerId="ADAL" clId="{FE656F6E-B28E-7E41-A175-03C7B6E711CF}" dt="2020-11-12T05:49:32.124" v="3557" actId="478"/>
          <ac:picMkLst>
            <pc:docMk/>
            <pc:sldMk cId="3318429094" sldId="306"/>
            <ac:picMk id="5" creationId="{9194E2BB-30B6-9E4A-A03C-F05000B5C4F6}"/>
          </ac:picMkLst>
        </pc:picChg>
        <pc:picChg chg="add mod">
          <ac:chgData name="Shawn Jones" userId="f9ed118a-c4ba-4e58-ae89-19d3856cccb6" providerId="ADAL" clId="{FE656F6E-B28E-7E41-A175-03C7B6E711CF}" dt="2020-11-12T05:49:45.969" v="3562" actId="1076"/>
          <ac:picMkLst>
            <pc:docMk/>
            <pc:sldMk cId="3318429094" sldId="306"/>
            <ac:picMk id="6" creationId="{E8B3D998-8D4A-5E43-B996-01BCEA2B7D6D}"/>
          </ac:picMkLst>
        </pc:picChg>
      </pc:sldChg>
      <pc:sldChg chg="addSp delSp modSp add mod">
        <pc:chgData name="Shawn Jones" userId="f9ed118a-c4ba-4e58-ae89-19d3856cccb6" providerId="ADAL" clId="{FE656F6E-B28E-7E41-A175-03C7B6E711CF}" dt="2020-11-12T05:43:31.593" v="3413" actId="20577"/>
        <pc:sldMkLst>
          <pc:docMk/>
          <pc:sldMk cId="3381228295" sldId="307"/>
        </pc:sldMkLst>
        <pc:spChg chg="mod">
          <ac:chgData name="Shawn Jones" userId="f9ed118a-c4ba-4e58-ae89-19d3856cccb6" providerId="ADAL" clId="{FE656F6E-B28E-7E41-A175-03C7B6E711CF}" dt="2020-11-12T05:43:31.593" v="3413" actId="20577"/>
          <ac:spMkLst>
            <pc:docMk/>
            <pc:sldMk cId="3381228295" sldId="307"/>
            <ac:spMk id="2" creationId="{AA98EC11-792D-C644-A990-1E8EF3378A5A}"/>
          </ac:spMkLst>
        </pc:spChg>
        <pc:picChg chg="del">
          <ac:chgData name="Shawn Jones" userId="f9ed118a-c4ba-4e58-ae89-19d3856cccb6" providerId="ADAL" clId="{FE656F6E-B28E-7E41-A175-03C7B6E711CF}" dt="2020-11-12T05:43:20.011" v="3401" actId="478"/>
          <ac:picMkLst>
            <pc:docMk/>
            <pc:sldMk cId="3381228295" sldId="307"/>
            <ac:picMk id="5" creationId="{9194E2BB-30B6-9E4A-A03C-F05000B5C4F6}"/>
          </ac:picMkLst>
        </pc:picChg>
        <pc:picChg chg="add mod">
          <ac:chgData name="Shawn Jones" userId="f9ed118a-c4ba-4e58-ae89-19d3856cccb6" providerId="ADAL" clId="{FE656F6E-B28E-7E41-A175-03C7B6E711CF}" dt="2020-11-12T05:43:26.573" v="3404" actId="1076"/>
          <ac:picMkLst>
            <pc:docMk/>
            <pc:sldMk cId="3381228295" sldId="307"/>
            <ac:picMk id="6" creationId="{E24907E4-77E8-1E4C-8B06-27B5CB59FF4F}"/>
          </ac:picMkLst>
        </pc:picChg>
      </pc:sldChg>
      <pc:sldChg chg="addSp delSp modSp new mod modClrScheme chgLayout">
        <pc:chgData name="Shawn Jones" userId="f9ed118a-c4ba-4e58-ae89-19d3856cccb6" providerId="ADAL" clId="{FE656F6E-B28E-7E41-A175-03C7B6E711CF}" dt="2020-11-12T15:56:04.137" v="3819" actId="1076"/>
        <pc:sldMkLst>
          <pc:docMk/>
          <pc:sldMk cId="2466648223" sldId="308"/>
        </pc:sldMkLst>
        <pc:spChg chg="del mod ord">
          <ac:chgData name="Shawn Jones" userId="f9ed118a-c4ba-4e58-ae89-19d3856cccb6" providerId="ADAL" clId="{FE656F6E-B28E-7E41-A175-03C7B6E711CF}" dt="2020-11-12T05:48:26.942" v="3415" actId="700"/>
          <ac:spMkLst>
            <pc:docMk/>
            <pc:sldMk cId="2466648223" sldId="308"/>
            <ac:spMk id="2" creationId="{C3367E18-28DF-9247-A5C0-185217A70134}"/>
          </ac:spMkLst>
        </pc:spChg>
        <pc:spChg chg="mod ord">
          <ac:chgData name="Shawn Jones" userId="f9ed118a-c4ba-4e58-ae89-19d3856cccb6" providerId="ADAL" clId="{FE656F6E-B28E-7E41-A175-03C7B6E711CF}" dt="2020-11-12T05:48:26.942" v="3415" actId="700"/>
          <ac:spMkLst>
            <pc:docMk/>
            <pc:sldMk cId="2466648223" sldId="308"/>
            <ac:spMk id="3" creationId="{AF35067D-A7C1-B447-BE6E-68A198D9BB2E}"/>
          </ac:spMkLst>
        </pc:spChg>
        <pc:spChg chg="mod ord">
          <ac:chgData name="Shawn Jones" userId="f9ed118a-c4ba-4e58-ae89-19d3856cccb6" providerId="ADAL" clId="{FE656F6E-B28E-7E41-A175-03C7B6E711CF}" dt="2020-11-12T05:48:26.942" v="3415" actId="700"/>
          <ac:spMkLst>
            <pc:docMk/>
            <pc:sldMk cId="2466648223" sldId="308"/>
            <ac:spMk id="4" creationId="{5B727B76-796A-FE4C-B3FD-FE21A82FDA09}"/>
          </ac:spMkLst>
        </pc:spChg>
        <pc:spChg chg="add mod ord">
          <ac:chgData name="Shawn Jones" userId="f9ed118a-c4ba-4e58-ae89-19d3856cccb6" providerId="ADAL" clId="{FE656F6E-B28E-7E41-A175-03C7B6E711CF}" dt="2020-11-12T15:55:55.180" v="3814" actId="27636"/>
          <ac:spMkLst>
            <pc:docMk/>
            <pc:sldMk cId="2466648223" sldId="308"/>
            <ac:spMk id="5" creationId="{F122E744-E12C-EB45-86B7-F7BE02552661}"/>
          </ac:spMkLst>
        </pc:spChg>
        <pc:spChg chg="add del mod ord">
          <ac:chgData name="Shawn Jones" userId="f9ed118a-c4ba-4e58-ae89-19d3856cccb6" providerId="ADAL" clId="{FE656F6E-B28E-7E41-A175-03C7B6E711CF}" dt="2020-11-12T15:42:51.369" v="3573" actId="478"/>
          <ac:spMkLst>
            <pc:docMk/>
            <pc:sldMk cId="2466648223" sldId="308"/>
            <ac:spMk id="6" creationId="{749AE66C-A557-0F48-96A0-E717893F8F95}"/>
          </ac:spMkLst>
        </pc:spChg>
        <pc:spChg chg="add del mod">
          <ac:chgData name="Shawn Jones" userId="f9ed118a-c4ba-4e58-ae89-19d3856cccb6" providerId="ADAL" clId="{FE656F6E-B28E-7E41-A175-03C7B6E711CF}" dt="2020-11-12T15:42:29.155" v="3567"/>
          <ac:spMkLst>
            <pc:docMk/>
            <pc:sldMk cId="2466648223" sldId="308"/>
            <ac:spMk id="7" creationId="{B88E627C-286C-D046-8CE1-5D0FF04B5D98}"/>
          </ac:spMkLst>
        </pc:spChg>
        <pc:picChg chg="add del mod">
          <ac:chgData name="Shawn Jones" userId="f9ed118a-c4ba-4e58-ae89-19d3856cccb6" providerId="ADAL" clId="{FE656F6E-B28E-7E41-A175-03C7B6E711CF}" dt="2020-11-12T15:43:22.346" v="3576" actId="478"/>
          <ac:picMkLst>
            <pc:docMk/>
            <pc:sldMk cId="2466648223" sldId="308"/>
            <ac:picMk id="8" creationId="{73708554-16B6-8643-904E-D699203AFADF}"/>
          </ac:picMkLst>
        </pc:picChg>
        <pc:picChg chg="add del mod">
          <ac:chgData name="Shawn Jones" userId="f9ed118a-c4ba-4e58-ae89-19d3856cccb6" providerId="ADAL" clId="{FE656F6E-B28E-7E41-A175-03C7B6E711CF}" dt="2020-11-12T15:55:57.542" v="3815" actId="478"/>
          <ac:picMkLst>
            <pc:docMk/>
            <pc:sldMk cId="2466648223" sldId="308"/>
            <ac:picMk id="9" creationId="{C0C3C987-0165-5740-AA60-74E8823F4C47}"/>
          </ac:picMkLst>
        </pc:picChg>
        <pc:picChg chg="add del mod">
          <ac:chgData name="Shawn Jones" userId="f9ed118a-c4ba-4e58-ae89-19d3856cccb6" providerId="ADAL" clId="{FE656F6E-B28E-7E41-A175-03C7B6E711CF}" dt="2020-11-12T15:55:57.542" v="3815" actId="478"/>
          <ac:picMkLst>
            <pc:docMk/>
            <pc:sldMk cId="2466648223" sldId="308"/>
            <ac:picMk id="10" creationId="{662DD392-1993-7143-A610-652D6FD6D0F3}"/>
          </ac:picMkLst>
        </pc:picChg>
        <pc:picChg chg="add del mod">
          <ac:chgData name="Shawn Jones" userId="f9ed118a-c4ba-4e58-ae89-19d3856cccb6" providerId="ADAL" clId="{FE656F6E-B28E-7E41-A175-03C7B6E711CF}" dt="2020-11-12T15:55:57.542" v="3815" actId="478"/>
          <ac:picMkLst>
            <pc:docMk/>
            <pc:sldMk cId="2466648223" sldId="308"/>
            <ac:picMk id="11" creationId="{A15A265A-A7BC-B04B-807B-2BA7737A85AC}"/>
          </ac:picMkLst>
        </pc:picChg>
        <pc:picChg chg="add mod">
          <ac:chgData name="Shawn Jones" userId="f9ed118a-c4ba-4e58-ae89-19d3856cccb6" providerId="ADAL" clId="{FE656F6E-B28E-7E41-A175-03C7B6E711CF}" dt="2020-11-12T15:56:04.137" v="3819" actId="1076"/>
          <ac:picMkLst>
            <pc:docMk/>
            <pc:sldMk cId="2466648223" sldId="308"/>
            <ac:picMk id="12" creationId="{28466CC8-A7B8-214A-97F6-FD99D620EE90}"/>
          </ac:picMkLst>
        </pc:picChg>
      </pc:sldChg>
      <pc:sldChg chg="add">
        <pc:chgData name="Shawn Jones" userId="f9ed118a-c4ba-4e58-ae89-19d3856cccb6" providerId="ADAL" clId="{FE656F6E-B28E-7E41-A175-03C7B6E711CF}" dt="2020-11-12T05:49:10.488" v="3521" actId="2890"/>
        <pc:sldMkLst>
          <pc:docMk/>
          <pc:sldMk cId="1170456047" sldId="309"/>
        </pc:sldMkLst>
      </pc:sldChg>
      <pc:sldChg chg="addSp delSp modSp new del mod modClrScheme chgLayout">
        <pc:chgData name="Shawn Jones" userId="f9ed118a-c4ba-4e58-ae89-19d3856cccb6" providerId="ADAL" clId="{FE656F6E-B28E-7E41-A175-03C7B6E711CF}" dt="2020-11-12T15:44:46.107" v="3598" actId="2696"/>
        <pc:sldMkLst>
          <pc:docMk/>
          <pc:sldMk cId="1243628560" sldId="310"/>
        </pc:sldMkLst>
        <pc:spChg chg="del mod ord">
          <ac:chgData name="Shawn Jones" userId="f9ed118a-c4ba-4e58-ae89-19d3856cccb6" providerId="ADAL" clId="{FE656F6E-B28E-7E41-A175-03C7B6E711CF}" dt="2020-11-12T15:44:22.227" v="3588" actId="700"/>
          <ac:spMkLst>
            <pc:docMk/>
            <pc:sldMk cId="1243628560" sldId="310"/>
            <ac:spMk id="2" creationId="{F27E64E4-D3DD-7047-A3A1-F82B6B07AFE4}"/>
          </ac:spMkLst>
        </pc:spChg>
        <pc:spChg chg="del mod ord">
          <ac:chgData name="Shawn Jones" userId="f9ed118a-c4ba-4e58-ae89-19d3856cccb6" providerId="ADAL" clId="{FE656F6E-B28E-7E41-A175-03C7B6E711CF}" dt="2020-11-12T15:44:22.227" v="3588" actId="700"/>
          <ac:spMkLst>
            <pc:docMk/>
            <pc:sldMk cId="1243628560" sldId="310"/>
            <ac:spMk id="3" creationId="{6EB6AA8A-CFBA-034F-9B8D-64B6164F16D9}"/>
          </ac:spMkLst>
        </pc:spChg>
        <pc:spChg chg="mod ord">
          <ac:chgData name="Shawn Jones" userId="f9ed118a-c4ba-4e58-ae89-19d3856cccb6" providerId="ADAL" clId="{FE656F6E-B28E-7E41-A175-03C7B6E711CF}" dt="2020-11-12T15:44:22.227" v="3588" actId="700"/>
          <ac:spMkLst>
            <pc:docMk/>
            <pc:sldMk cId="1243628560" sldId="310"/>
            <ac:spMk id="4" creationId="{86D290A4-6F4C-934C-81F4-98A079F1DE10}"/>
          </ac:spMkLst>
        </pc:spChg>
        <pc:spChg chg="mod ord">
          <ac:chgData name="Shawn Jones" userId="f9ed118a-c4ba-4e58-ae89-19d3856cccb6" providerId="ADAL" clId="{FE656F6E-B28E-7E41-A175-03C7B6E711CF}" dt="2020-11-12T15:44:22.227" v="3588" actId="700"/>
          <ac:spMkLst>
            <pc:docMk/>
            <pc:sldMk cId="1243628560" sldId="310"/>
            <ac:spMk id="5" creationId="{27BC736B-7D96-0643-9BBC-AF67292320AA}"/>
          </ac:spMkLst>
        </pc:spChg>
        <pc:spChg chg="add mod ord">
          <ac:chgData name="Shawn Jones" userId="f9ed118a-c4ba-4e58-ae89-19d3856cccb6" providerId="ADAL" clId="{FE656F6E-B28E-7E41-A175-03C7B6E711CF}" dt="2020-11-12T15:44:24.104" v="3595" actId="20577"/>
          <ac:spMkLst>
            <pc:docMk/>
            <pc:sldMk cId="1243628560" sldId="310"/>
            <ac:spMk id="6" creationId="{38DC8A2B-28E3-5F49-AFA6-4D454CF45D55}"/>
          </ac:spMkLst>
        </pc:spChg>
        <pc:spChg chg="add mod ord">
          <ac:chgData name="Shawn Jones" userId="f9ed118a-c4ba-4e58-ae89-19d3856cccb6" providerId="ADAL" clId="{FE656F6E-B28E-7E41-A175-03C7B6E711CF}" dt="2020-11-12T15:44:26.478" v="3596" actId="12"/>
          <ac:spMkLst>
            <pc:docMk/>
            <pc:sldMk cId="1243628560" sldId="310"/>
            <ac:spMk id="7" creationId="{A7CEB9BB-B1CB-0F41-B3C4-FEFC06A5F488}"/>
          </ac:spMkLst>
        </pc:spChg>
      </pc:sldChg>
      <pc:sldChg chg="delSp modSp add mod">
        <pc:chgData name="Shawn Jones" userId="f9ed118a-c4ba-4e58-ae89-19d3856cccb6" providerId="ADAL" clId="{FE656F6E-B28E-7E41-A175-03C7B6E711CF}" dt="2020-11-12T15:55:26.323" v="3812" actId="20577"/>
        <pc:sldMkLst>
          <pc:docMk/>
          <pc:sldMk cId="1371486890" sldId="311"/>
        </pc:sldMkLst>
        <pc:spChg chg="mod">
          <ac:chgData name="Shawn Jones" userId="f9ed118a-c4ba-4e58-ae89-19d3856cccb6" providerId="ADAL" clId="{FE656F6E-B28E-7E41-A175-03C7B6E711CF}" dt="2020-11-12T15:55:26.323" v="3812" actId="20577"/>
          <ac:spMkLst>
            <pc:docMk/>
            <pc:sldMk cId="1371486890" sldId="311"/>
            <ac:spMk id="3" creationId="{0F99EBC9-F8A4-2649-BED9-995F7191F692}"/>
          </ac:spMkLst>
        </pc:spChg>
        <pc:graphicFrameChg chg="mod modGraphic">
          <ac:chgData name="Shawn Jones" userId="f9ed118a-c4ba-4e58-ae89-19d3856cccb6" providerId="ADAL" clId="{FE656F6E-B28E-7E41-A175-03C7B6E711CF}" dt="2020-11-12T15:55:09.283" v="3728" actId="1076"/>
          <ac:graphicFrameMkLst>
            <pc:docMk/>
            <pc:sldMk cId="1371486890" sldId="311"/>
            <ac:graphicFrameMk id="6" creationId="{4D057145-308C-8246-BF05-706E30D8C0FE}"/>
          </ac:graphicFrameMkLst>
        </pc:graphicFrameChg>
        <pc:graphicFrameChg chg="del modGraphic">
          <ac:chgData name="Shawn Jones" userId="f9ed118a-c4ba-4e58-ae89-19d3856cccb6" providerId="ADAL" clId="{FE656F6E-B28E-7E41-A175-03C7B6E711CF}" dt="2020-11-12T15:46:45.895" v="3611" actId="478"/>
          <ac:graphicFrameMkLst>
            <pc:docMk/>
            <pc:sldMk cId="1371486890" sldId="311"/>
            <ac:graphicFrameMk id="7" creationId="{755B0A93-BA24-3741-BB88-A3C946E96972}"/>
          </ac:graphicFrameMkLst>
        </pc:graphicFrameChg>
      </pc:sldChg>
    </pc:docChg>
  </pc:docChgLst>
  <pc:docChgLst>
    <pc:chgData name="Shawn Jones" userId="f9ed118a-c4ba-4e58-ae89-19d3856cccb6" providerId="ADAL" clId="{CFDE3246-8A04-D446-9EF4-47350CB44FCF}"/>
    <pc:docChg chg="undo custSel addSld modSld sldOrd">
      <pc:chgData name="Shawn Jones" userId="f9ed118a-c4ba-4e58-ae89-19d3856cccb6" providerId="ADAL" clId="{CFDE3246-8A04-D446-9EF4-47350CB44FCF}" dt="2020-11-12T01:22:07.842" v="146" actId="20577"/>
      <pc:docMkLst>
        <pc:docMk/>
      </pc:docMkLst>
      <pc:sldChg chg="modSp mod">
        <pc:chgData name="Shawn Jones" userId="f9ed118a-c4ba-4e58-ae89-19d3856cccb6" providerId="ADAL" clId="{CFDE3246-8A04-D446-9EF4-47350CB44FCF}" dt="2020-11-12T00:54:15.185" v="21" actId="1076"/>
        <pc:sldMkLst>
          <pc:docMk/>
          <pc:sldMk cId="3891154749" sldId="256"/>
        </pc:sldMkLst>
        <pc:spChg chg="mod">
          <ac:chgData name="Shawn Jones" userId="f9ed118a-c4ba-4e58-ae89-19d3856cccb6" providerId="ADAL" clId="{CFDE3246-8A04-D446-9EF4-47350CB44FCF}" dt="2020-11-12T00:54:08.324" v="19" actId="20577"/>
          <ac:spMkLst>
            <pc:docMk/>
            <pc:sldMk cId="3891154749" sldId="256"/>
            <ac:spMk id="2" creationId="{628E5261-9DE4-724D-A222-90CF61127979}"/>
          </ac:spMkLst>
        </pc:spChg>
        <pc:picChg chg="mod">
          <ac:chgData name="Shawn Jones" userId="f9ed118a-c4ba-4e58-ae89-19d3856cccb6" providerId="ADAL" clId="{CFDE3246-8A04-D446-9EF4-47350CB44FCF}" dt="2020-11-12T00:54:15.185" v="21" actId="1076"/>
          <ac:picMkLst>
            <pc:docMk/>
            <pc:sldMk cId="3891154749" sldId="256"/>
            <ac:picMk id="1028" creationId="{09F4D350-E503-5748-BB26-B6919289F940}"/>
          </ac:picMkLst>
        </pc:picChg>
      </pc:sldChg>
      <pc:sldChg chg="ord">
        <pc:chgData name="Shawn Jones" userId="f9ed118a-c4ba-4e58-ae89-19d3856cccb6" providerId="ADAL" clId="{CFDE3246-8A04-D446-9EF4-47350CB44FCF}" dt="2020-11-11T20:08:13.827" v="0" actId="20578"/>
        <pc:sldMkLst>
          <pc:docMk/>
          <pc:sldMk cId="4221567673" sldId="265"/>
        </pc:sldMkLst>
      </pc:sldChg>
      <pc:sldChg chg="modSp mod">
        <pc:chgData name="Shawn Jones" userId="f9ed118a-c4ba-4e58-ae89-19d3856cccb6" providerId="ADAL" clId="{CFDE3246-8A04-D446-9EF4-47350CB44FCF}" dt="2020-11-12T01:14:40.689" v="128" actId="20577"/>
        <pc:sldMkLst>
          <pc:docMk/>
          <pc:sldMk cId="3695050127" sldId="269"/>
        </pc:sldMkLst>
        <pc:spChg chg="mod">
          <ac:chgData name="Shawn Jones" userId="f9ed118a-c4ba-4e58-ae89-19d3856cccb6" providerId="ADAL" clId="{CFDE3246-8A04-D446-9EF4-47350CB44FCF}" dt="2020-11-12T01:01:25.748" v="126" actId="20577"/>
          <ac:spMkLst>
            <pc:docMk/>
            <pc:sldMk cId="3695050127" sldId="269"/>
            <ac:spMk id="2" creationId="{82447B2D-DB67-E44D-9F62-1536AA76B220}"/>
          </ac:spMkLst>
        </pc:spChg>
        <pc:graphicFrameChg chg="modGraphic">
          <ac:chgData name="Shawn Jones" userId="f9ed118a-c4ba-4e58-ae89-19d3856cccb6" providerId="ADAL" clId="{CFDE3246-8A04-D446-9EF4-47350CB44FCF}" dt="2020-11-12T01:14:40.689" v="128" actId="20577"/>
          <ac:graphicFrameMkLst>
            <pc:docMk/>
            <pc:sldMk cId="3695050127" sldId="269"/>
            <ac:graphicFrameMk id="6" creationId="{BFE36137-A7FE-3A4E-BDFF-930E76B38362}"/>
          </ac:graphicFrameMkLst>
        </pc:graphicFrameChg>
      </pc:sldChg>
      <pc:sldChg chg="ord">
        <pc:chgData name="Shawn Jones" userId="f9ed118a-c4ba-4e58-ae89-19d3856cccb6" providerId="ADAL" clId="{CFDE3246-8A04-D446-9EF4-47350CB44FCF}" dt="2020-11-11T20:08:18.371" v="2" actId="20578"/>
        <pc:sldMkLst>
          <pc:docMk/>
          <pc:sldMk cId="3944656417" sldId="270"/>
        </pc:sldMkLst>
      </pc:sldChg>
      <pc:sldChg chg="modSp mod">
        <pc:chgData name="Shawn Jones" userId="f9ed118a-c4ba-4e58-ae89-19d3856cccb6" providerId="ADAL" clId="{CFDE3246-8A04-D446-9EF4-47350CB44FCF}" dt="2020-11-12T01:22:07.842" v="146" actId="20577"/>
        <pc:sldMkLst>
          <pc:docMk/>
          <pc:sldMk cId="2935280210" sldId="277"/>
        </pc:sldMkLst>
        <pc:spChg chg="mod">
          <ac:chgData name="Shawn Jones" userId="f9ed118a-c4ba-4e58-ae89-19d3856cccb6" providerId="ADAL" clId="{CFDE3246-8A04-D446-9EF4-47350CB44FCF}" dt="2020-11-12T01:22:07.842" v="146" actId="20577"/>
          <ac:spMkLst>
            <pc:docMk/>
            <pc:sldMk cId="2935280210" sldId="277"/>
            <ac:spMk id="5" creationId="{66CEF8EE-F730-AB45-91B2-68A3D4CCC95F}"/>
          </ac:spMkLst>
        </pc:spChg>
      </pc:sldChg>
      <pc:sldChg chg="modSp mod">
        <pc:chgData name="Shawn Jones" userId="f9ed118a-c4ba-4e58-ae89-19d3856cccb6" providerId="ADAL" clId="{CFDE3246-8A04-D446-9EF4-47350CB44FCF}" dt="2020-11-12T00:58:29.988" v="23" actId="27636"/>
        <pc:sldMkLst>
          <pc:docMk/>
          <pc:sldMk cId="3774699868" sldId="288"/>
        </pc:sldMkLst>
        <pc:spChg chg="mod">
          <ac:chgData name="Shawn Jones" userId="f9ed118a-c4ba-4e58-ae89-19d3856cccb6" providerId="ADAL" clId="{CFDE3246-8A04-D446-9EF4-47350CB44FCF}" dt="2020-11-12T00:58:29.988" v="23" actId="27636"/>
          <ac:spMkLst>
            <pc:docMk/>
            <pc:sldMk cId="3774699868" sldId="288"/>
            <ac:spMk id="3" creationId="{825A8F1A-112A-4441-A688-FFF04C6AE77D}"/>
          </ac:spMkLst>
        </pc:spChg>
      </pc:sldChg>
      <pc:sldChg chg="modSp mod">
        <pc:chgData name="Shawn Jones" userId="f9ed118a-c4ba-4e58-ae89-19d3856cccb6" providerId="ADAL" clId="{CFDE3246-8A04-D446-9EF4-47350CB44FCF}" dt="2020-11-11T20:23:45.483" v="6" actId="27636"/>
        <pc:sldMkLst>
          <pc:docMk/>
          <pc:sldMk cId="2513043090" sldId="293"/>
        </pc:sldMkLst>
        <pc:spChg chg="mod">
          <ac:chgData name="Shawn Jones" userId="f9ed118a-c4ba-4e58-ae89-19d3856cccb6" providerId="ADAL" clId="{CFDE3246-8A04-D446-9EF4-47350CB44FCF}" dt="2020-11-11T20:23:45.483" v="6" actId="27636"/>
          <ac:spMkLst>
            <pc:docMk/>
            <pc:sldMk cId="2513043090" sldId="293"/>
            <ac:spMk id="2" creationId="{EDB7D1E1-E693-9F42-951F-8B98DFB9A78B}"/>
          </ac:spMkLst>
        </pc:spChg>
      </pc:sldChg>
      <pc:sldChg chg="modSp mod">
        <pc:chgData name="Shawn Jones" userId="f9ed118a-c4ba-4e58-ae89-19d3856cccb6" providerId="ADAL" clId="{CFDE3246-8A04-D446-9EF4-47350CB44FCF}" dt="2020-11-11T20:18:03.895" v="4" actId="33524"/>
        <pc:sldMkLst>
          <pc:docMk/>
          <pc:sldMk cId="3608805391" sldId="299"/>
        </pc:sldMkLst>
        <pc:spChg chg="mod">
          <ac:chgData name="Shawn Jones" userId="f9ed118a-c4ba-4e58-ae89-19d3856cccb6" providerId="ADAL" clId="{CFDE3246-8A04-D446-9EF4-47350CB44FCF}" dt="2020-11-11T20:18:03.895" v="4" actId="33524"/>
          <ac:spMkLst>
            <pc:docMk/>
            <pc:sldMk cId="3608805391" sldId="299"/>
            <ac:spMk id="12" creationId="{93CDF736-9E44-3640-A84B-04F1728321F3}"/>
          </ac:spMkLst>
        </pc:spChg>
      </pc:sldChg>
      <pc:sldChg chg="addSp delSp modSp new mod">
        <pc:chgData name="Shawn Jones" userId="f9ed118a-c4ba-4e58-ae89-19d3856cccb6" providerId="ADAL" clId="{CFDE3246-8A04-D446-9EF4-47350CB44FCF}" dt="2020-11-12T01:00:53.167" v="64" actId="1076"/>
        <pc:sldMkLst>
          <pc:docMk/>
          <pc:sldMk cId="1144756927" sldId="303"/>
        </pc:sldMkLst>
        <pc:spChg chg="mod">
          <ac:chgData name="Shawn Jones" userId="f9ed118a-c4ba-4e58-ae89-19d3856cccb6" providerId="ADAL" clId="{CFDE3246-8A04-D446-9EF4-47350CB44FCF}" dt="2020-11-12T00:59:41.717" v="49" actId="20577"/>
          <ac:spMkLst>
            <pc:docMk/>
            <pc:sldMk cId="1144756927" sldId="303"/>
            <ac:spMk id="2" creationId="{7F7178F6-2024-8248-839C-091E97974EC9}"/>
          </ac:spMkLst>
        </pc:spChg>
        <pc:spChg chg="del">
          <ac:chgData name="Shawn Jones" userId="f9ed118a-c4ba-4e58-ae89-19d3856cccb6" providerId="ADAL" clId="{CFDE3246-8A04-D446-9EF4-47350CB44FCF}" dt="2020-11-12T00:59:45.327" v="50" actId="478"/>
          <ac:spMkLst>
            <pc:docMk/>
            <pc:sldMk cId="1144756927" sldId="303"/>
            <ac:spMk id="3" creationId="{957C1A7C-6EE6-FB46-9C23-C21EE56A16EA}"/>
          </ac:spMkLst>
        </pc:spChg>
        <pc:picChg chg="add mod">
          <ac:chgData name="Shawn Jones" userId="f9ed118a-c4ba-4e58-ae89-19d3856cccb6" providerId="ADAL" clId="{CFDE3246-8A04-D446-9EF4-47350CB44FCF}" dt="2020-11-12T01:00:53.167" v="64" actId="1076"/>
          <ac:picMkLst>
            <pc:docMk/>
            <pc:sldMk cId="1144756927" sldId="303"/>
            <ac:picMk id="6" creationId="{3A185C30-53C2-AD43-ADAE-D40B4AB529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F8393-FB3A-604E-80A9-7C3F07E337FB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2B319-ACB0-5446-9F3D-BE24090BD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6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2B319-ACB0-5446-9F3D-BE24090BD7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2B319-ACB0-5446-9F3D-BE24090BD7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66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2B319-ACB0-5446-9F3D-BE24090BD7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5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18BC-C7D4-5246-92FB-E5A8695C3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9B68D-489E-DC46-8F1F-7648D6D0B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3872F-8BAB-B24E-A3F9-A35847E5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248F-66E4-E845-8AB5-572FB1B0CF94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E3D35-1B90-0C4C-A851-2F362D10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21D20-DB6E-A14D-B683-7E3F821A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9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C386-78FE-1041-804D-835ECD8F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DCD09-E8D7-4C43-BA77-FEF782B5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9CB6-F0DA-174F-A1DE-4E6A0F88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7B11-9272-584A-A04A-5017E0DAC620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01C9E-2134-D64B-A006-948A11513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DC592-BAF7-1B42-BB75-9B5B8401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0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63A5E-7585-CE41-8479-E16AC8D84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A1140-7045-324F-9519-05E53C1C7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EE1F6-AA1D-2644-A055-86CB9A8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A0CAB-3D0C-9947-AA41-5E7E4C33CD10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2B9CA-240C-094A-8112-8D261E58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B7AAC-3DB2-6F4C-9AAD-7ECAD530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1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95D5-F801-974B-B221-DE64A266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7B60-B49A-E144-B256-5728A6F23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3F712-8389-F44A-A2B5-D817597D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DF4-CC4C-354D-8C9F-D9AC4DC4C4FC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109F6-0501-7941-9CFE-5E8228EC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12904-F91D-FC4D-BD9F-65DF62F5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9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8F89-F18E-7B45-9EBC-3568FFBC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D4B3-7766-5C4B-8573-A9063A11A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6319-362B-A746-9A5C-5D1DD6E8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2D9A-D140-7F4A-8BCE-D6099019C73D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EFECD-BBC3-824B-BADA-E2BD20A2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8400-70AF-A84D-ADF0-8D08E593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9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FDD5-7A93-F14C-8269-58441C0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34C41-60A7-C74F-A0E3-A9F494364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2DF63-8CF4-E94B-8816-17604B5F8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06E85-FFB4-834F-9750-7F7F2DDB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5E23-C1B4-8440-A5F6-6EA7C7938175}" type="datetime1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0CC38-2881-5646-9FD4-5EEC7302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82410-5CC5-B64A-92D0-252BDB2E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F995-0CE4-EF43-8EE1-E02E190A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7A55F-55F8-414D-9775-E4CE41DFE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CDB2BE-02E0-4C43-AFA8-EBBDE34CA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CBFB8-995D-C546-87BA-5D69FA409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BC855-ED4B-184E-8BF4-A253B85BE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774FC-3BA3-A447-BA3D-5BB7C100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E61C-5F9C-664F-9941-EDBCBBD2D80D}" type="datetime1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4E9E58-B9AC-854B-9097-D05136C6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A73B3-FF3C-BD46-B53E-DB4B12FF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5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3220-91CA-1E45-81A7-342D3EC6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633FF-7D2A-264F-8EE7-41C5EE74C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C6BA-C743-C943-BA63-3A21F318EA1C}" type="datetime1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E11C5-BD4B-104C-942C-FDF9CE50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9994F-0FDE-754B-A805-CADDD171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AAD4E-F956-3842-9351-575B8A10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11138-A617-2848-B8F7-E13C1203ECA6}" type="datetime1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235E0-686D-3D48-81D9-AFE66F76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98CC-C97C-E04F-BEAC-4E933AFB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BF36-05E4-014C-9784-D3DD865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F8EAD-812F-6C4E-92C3-1EA658098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0604C-E8C5-9347-909B-CD519DD2B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39F81-B0AA-2841-855D-12152984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9831F-C8CE-4642-B6D5-09F67960D36B}" type="datetime1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875FB-E80D-C040-87CA-ADE49E2D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DCEB7-EB2C-FC43-A851-14656E3C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4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DC51-F72F-734C-A269-D0952268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ED103-0EC5-024A-BC65-C34F187AE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DC99E-0BE3-A24B-B6EB-EB266C946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552E7-2584-1441-94B0-3470D9B7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1D4A-D50E-354F-930F-62A031D9257B}" type="datetime1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FDDA6-C6E9-E240-BD96-A0BF87DA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58DA-B828-854A-978A-BA41B0F2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24AE7-5368-654F-8949-C9AF8B3D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CA46B-7F1A-4D4B-8253-0669D17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69AAB-B2AD-3849-9DD5-C0398E26F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E7F37-954D-734D-9DD1-CE364C5891FC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6BE92-F414-E74F-ABAF-E5DBB8B05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D5A31-A654-244F-A759-912556B14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8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526154936/https:/www.dailydot.com/layer8/8chan-pedophiles-child-porn-gamergat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hyperlink" Target="https://web.archive.org/web/20180607025904/https:/arstechnica.com/tech-policy/2015/08/8chan-hosted-content-disappears-from-google-searche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md/20160702135209/https:/twitter.com/realDonaldTrump/status/74923548638904320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eb.archive.org/web/20190222100531/https:/www.mic.com/articles/147711/donald-trump-s-star-of-david-hillary-clinton-meme-was-created-by-white-supremacists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eb.archive.org/web/20160702192338/https:/www.usatoday.com/story/news/politics/onpolitics/2016/07/02/donald-trump-deletes-anti-clinton-star-david-tweet-after-criticsm/86635324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archive.org/web/20190616190615/https:/www.newsweek.com/louisiana-state-police-circulated-fake-antifa-members-list-taken-neo-nazi-1101268#close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eb.archive.org/web/20190622004814/https:/www.techdirt.com/articles/20180902/08580340566/louisiana-police-appear-to-be-using-hoax-antifa-list-created-8chan-to-open-criminal-investigations.shtml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eb.archive.org/web/20190520041118/https:/wgno.com/2018/08/30/lawsuit-claims-louisiana-state-police-has-antifa-roster-from-neo-nazi-sit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27.jpe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50115083923/http:/8ch.net/boards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web.archive.org/web/20170119184745/http:/8ch.net/board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eb.archive.org/web/20170119184745/http:/8ch.net/board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8ch.net/board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50106040616/8chan.co/baphome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808053829/https:/www.gq.com/story/8chan-mass-shooters" TargetMode="External"/><Relationship Id="rId7" Type="http://schemas.openxmlformats.org/officeDocument/2006/relationships/hyperlink" Target="https://web.archive.org/web/20190807014943/https:/www.nytimes.com/2019/08/06/podcasts/the-daily/8chan-el-paso-shooting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archive.is/9Ibgq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8ch.net/pol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8kun.top/sitemap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f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Cops Want to Know What's Happening on 8chan – Mother Jones">
            <a:extLst>
              <a:ext uri="{FF2B5EF4-FFF2-40B4-BE49-F238E27FC236}">
                <a16:creationId xmlns:a16="http://schemas.microsoft.com/office/drawing/2014/main" id="{09F4D350-E503-5748-BB26-B6919289F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1774711"/>
            <a:ext cx="4340772" cy="22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E5261-9DE4-724D-A222-90CF61127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234" y="1122363"/>
            <a:ext cx="10607566" cy="2387600"/>
          </a:xfrm>
        </p:spPr>
        <p:txBody>
          <a:bodyPr/>
          <a:lstStyle/>
          <a:p>
            <a:r>
              <a:rPr lang="en-US"/>
              <a:t>Spikes</a:t>
            </a:r>
            <a:r>
              <a:rPr lang="en-US" dirty="0"/>
              <a:t> </a:t>
            </a:r>
            <a:r>
              <a:rPr lang="en-US"/>
              <a:t>in </a:t>
            </a:r>
            <a:r>
              <a:rPr lang="en-US" dirty="0"/>
              <a:t>                 Boards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CA67B-8B53-E54B-8095-293F192D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7933"/>
            <a:ext cx="9144000" cy="365125"/>
          </a:xfrm>
        </p:spPr>
        <p:txBody>
          <a:bodyPr>
            <a:noAutofit/>
          </a:bodyPr>
          <a:lstStyle/>
          <a:p>
            <a:r>
              <a:rPr lang="en-US" sz="2800" dirty="0"/>
              <a:t>The view from web archives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6B2BC-7F66-9B49-B481-2E609667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08D23-3101-314B-93F2-63FDABFD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CB255-C06B-A84F-9448-031EE8B2B66B}"/>
              </a:ext>
            </a:extLst>
          </p:cNvPr>
          <p:cNvSpPr txBox="1"/>
          <p:nvPr/>
        </p:nvSpPr>
        <p:spPr>
          <a:xfrm>
            <a:off x="3314661" y="4761691"/>
            <a:ext cx="5562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Shawn M. Jones</a:t>
            </a:r>
          </a:p>
          <a:p>
            <a:pPr algn="ctr"/>
            <a:r>
              <a:rPr lang="en-US" dirty="0"/>
              <a:t>Los Alamos National Laboratory Library Prototyping Team</a:t>
            </a:r>
          </a:p>
          <a:p>
            <a:pPr algn="ctr"/>
            <a:r>
              <a:rPr lang="en-US" dirty="0"/>
              <a:t>Web Science and Digital Libraries Research Group</a:t>
            </a:r>
          </a:p>
          <a:p>
            <a:pPr algn="ctr"/>
            <a:r>
              <a:rPr lang="en-US" dirty="0"/>
              <a:t>CS895: Web Archiving Forensics Fall 2020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C50D4-9B24-3240-BC27-D3650A22F2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44" y="241936"/>
            <a:ext cx="1566917" cy="1566917"/>
          </a:xfrm>
          <a:prstGeom prst="rect">
            <a:avLst/>
          </a:prstGeom>
        </p:spPr>
      </p:pic>
      <p:pic>
        <p:nvPicPr>
          <p:cNvPr id="1030" name="Picture 6" descr="There's a new culture war, and it's being fought online - Deseret News">
            <a:extLst>
              <a:ext uri="{FF2B5EF4-FFF2-40B4-BE49-F238E27FC236}">
                <a16:creationId xmlns:a16="http://schemas.microsoft.com/office/drawing/2014/main" id="{29F95F54-AF26-814C-BCAC-87E9CAEA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2200" y="353164"/>
            <a:ext cx="1538397" cy="15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69304-FDFA-5A48-B705-EDD391C4F8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1229" y="4277427"/>
            <a:ext cx="2715450" cy="1848629"/>
          </a:xfrm>
          <a:prstGeom prst="rect">
            <a:avLst/>
          </a:prstGeom>
        </p:spPr>
      </p:pic>
      <p:pic>
        <p:nvPicPr>
          <p:cNvPr id="1032" name="Picture 8" descr="What is 8chan? An anonymous online message board linked to shootings -  Business Insider">
            <a:extLst>
              <a:ext uri="{FF2B5EF4-FFF2-40B4-BE49-F238E27FC236}">
                <a16:creationId xmlns:a16="http://schemas.microsoft.com/office/drawing/2014/main" id="{C4FB9094-8C9E-F145-814A-489750645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321" y="4277427"/>
            <a:ext cx="2778077" cy="18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5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7DD1-023B-5B4D-9233-741142ED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August 2015, 8chan was banned from Google Search over child pornography discovered on the /doll/ board.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A1756-3174-5843-8BA5-BD95D46B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4B739-0B6E-BF48-B77A-9ADCBDD3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99E548-7D7D-EC4A-A910-B64A43352F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45980"/>
            <a:ext cx="3871586" cy="4366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9F86EF-1A75-374C-BF26-DBE6991AC367}"/>
              </a:ext>
            </a:extLst>
          </p:cNvPr>
          <p:cNvSpPr txBox="1"/>
          <p:nvPr/>
        </p:nvSpPr>
        <p:spPr>
          <a:xfrm>
            <a:off x="969723" y="5925999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https://web.archive.org/web/20180526154936/https://www.dailydot.com/layer8/8chan-pedophiles-child-porn-gamergate/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3AEC9-ACDB-8B4C-8BE1-C502B6211301}"/>
              </a:ext>
            </a:extLst>
          </p:cNvPr>
          <p:cNvSpPr/>
          <p:nvPr/>
        </p:nvSpPr>
        <p:spPr>
          <a:xfrm>
            <a:off x="6758836" y="58818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https://web.archive.org/web/20180607025904/https://arstechnica.com/tech-policy/2015/08/8chan-hosted-content-disappears-from-google-searches/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19E364-8FB9-764B-841C-907E2DDFFF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042" y="1745979"/>
            <a:ext cx="3871586" cy="43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6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F329-8F7C-7F45-97E6-1746D991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365125"/>
            <a:ext cx="10837183" cy="1325563"/>
          </a:xfrm>
        </p:spPr>
        <p:txBody>
          <a:bodyPr/>
          <a:lstStyle/>
          <a:p>
            <a:r>
              <a:rPr lang="en-US" dirty="0"/>
              <a:t>Donald Trump’s “Star of David” Tweet came from content posted to 8chan’s /pol/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F42C-0163-C544-BE8C-70AB5BD5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9245B-F03B-F649-A296-E6E0AD26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8070E-63A8-6B43-87DE-34CC1B821B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603" y="1690688"/>
            <a:ext cx="3028949" cy="4087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1DA4F-5B26-EB4E-9A22-4962025B6F0F}"/>
              </a:ext>
            </a:extLst>
          </p:cNvPr>
          <p:cNvSpPr txBox="1"/>
          <p:nvPr/>
        </p:nvSpPr>
        <p:spPr>
          <a:xfrm>
            <a:off x="838200" y="5894685"/>
            <a:ext cx="372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http://archive.md/20160702135209/https://twitter.com/realDonaldTrump/status/749235486389043200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10B9D-D055-C24B-AEEC-DC980CA9CD41}"/>
              </a:ext>
            </a:extLst>
          </p:cNvPr>
          <p:cNvSpPr txBox="1"/>
          <p:nvPr/>
        </p:nvSpPr>
        <p:spPr>
          <a:xfrm>
            <a:off x="4531182" y="1690688"/>
            <a:ext cx="34265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Jews consider the image of the sacred Star of David over money to play to racist stereotypes and thus is </a:t>
            </a:r>
            <a:r>
              <a:rPr lang="en-US" dirty="0" err="1"/>
              <a:t>anti-semitic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According to USA Today the tweet was deleted from @</a:t>
            </a:r>
            <a:r>
              <a:rPr lang="en-US" dirty="0" err="1"/>
              <a:t>realDonaldTrump</a:t>
            </a:r>
            <a:r>
              <a:rPr lang="en-US" dirty="0"/>
              <a:t> within 2 hours.</a:t>
            </a:r>
          </a:p>
          <a:p>
            <a:endParaRPr lang="en-US" dirty="0"/>
          </a:p>
          <a:p>
            <a:r>
              <a:rPr lang="en-US" dirty="0"/>
              <a:t>There is a copy in </a:t>
            </a:r>
            <a:r>
              <a:rPr lang="en-US" dirty="0" err="1"/>
              <a:t>Archive.Today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78B0C-7283-0140-B030-0893F91A6B4F}"/>
              </a:ext>
            </a:extLst>
          </p:cNvPr>
          <p:cNvSpPr txBox="1"/>
          <p:nvPr/>
        </p:nvSpPr>
        <p:spPr>
          <a:xfrm>
            <a:off x="4458914" y="4995952"/>
            <a:ext cx="3571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https://web.archive.org/web/20160702192338/https://www.usatoday.com/story/news/politics/onpolitics/2016/07/02/donald-trump-deletes-anti-clinton-star-david-tweet-after-criticsm/86635324/</a:t>
            </a:r>
            <a:endParaRPr lang="en-US" sz="1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3D8BBE-7EED-CE49-9954-0B2A08A1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9611" y="2223839"/>
            <a:ext cx="3825175" cy="26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71FCD-FF7B-F746-8A49-E0A0EF095494}"/>
              </a:ext>
            </a:extLst>
          </p:cNvPr>
          <p:cNvSpPr txBox="1"/>
          <p:nvPr/>
        </p:nvSpPr>
        <p:spPr>
          <a:xfrm>
            <a:off x="8316404" y="1770722"/>
            <a:ext cx="321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image originated on 8chan.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21517-11EF-514C-9A55-6C5787259343}"/>
              </a:ext>
            </a:extLst>
          </p:cNvPr>
          <p:cNvSpPr txBox="1"/>
          <p:nvPr/>
        </p:nvSpPr>
        <p:spPr>
          <a:xfrm>
            <a:off x="8102285" y="4995952"/>
            <a:ext cx="3752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6"/>
              </a:rPr>
              <a:t>https://web.archive.org/web/20190222100531/https://www.mic.com/articles/147711/donald-trump-s-star-of-david-hillary-clinton-meme-was-created-by-white-supremacists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664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9E05-9D07-C942-9901-6D21DE10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QAnon</a:t>
            </a:r>
            <a:r>
              <a:rPr lang="en-US" dirty="0"/>
              <a:t> advocates moved to 8chan in 3 waves in 2018 after their subreddits were banned by Reddit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9CEE6-706B-D044-A76D-6FF54DA7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6EE85-935C-184B-8FEE-B5B2E7B1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821C-11E9-584D-8ECC-70820836F4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09654"/>
            <a:ext cx="2794000" cy="1910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E1A565-EC8C-BC43-8A18-8531629515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840688"/>
            <a:ext cx="2149154" cy="2028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8165A-9215-8F47-831B-FC9B5FD659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80" y="1726263"/>
            <a:ext cx="3372240" cy="1893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EB5E9-ECEF-DA48-8636-8D3B760699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022" y="3840688"/>
            <a:ext cx="3366098" cy="1893430"/>
          </a:xfrm>
          <a:prstGeom prst="rect">
            <a:avLst/>
          </a:prstGeom>
        </p:spPr>
      </p:pic>
      <p:pic>
        <p:nvPicPr>
          <p:cNvPr id="6148" name="Picture 4" descr="QAnon supporter Marjorie Taylor Greene wins Georgia House seat">
            <a:extLst>
              <a:ext uri="{FF2B5EF4-FFF2-40B4-BE49-F238E27FC236}">
                <a16:creationId xmlns:a16="http://schemas.microsoft.com/office/drawing/2014/main" id="{95982C20-783C-C349-B3EB-6D0803EA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1097" y="1726263"/>
            <a:ext cx="3062703" cy="190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BDDC4-3179-8548-B6BB-697673E169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096" y="3840688"/>
            <a:ext cx="3371092" cy="18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6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12F8-4D42-3741-9A3B-E2BCFE49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2018, Louisiana state police began investigating people found on a fake list of Antifa supporters that had been posted to 8chan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AB6F7-1782-334F-8356-2F6E7CAC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5B8A-525E-4945-94D6-B8169A10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BE45D-04DA-AB46-9C4D-91C3D17C93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9192" y="1581316"/>
            <a:ext cx="3660557" cy="4128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5CB1D-16F4-4D4A-A75C-8C9E1838055A}"/>
              </a:ext>
            </a:extLst>
          </p:cNvPr>
          <p:cNvSpPr txBox="1"/>
          <p:nvPr/>
        </p:nvSpPr>
        <p:spPr>
          <a:xfrm>
            <a:off x="8097550" y="5617686"/>
            <a:ext cx="384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https://web.archive.org/web/20190520041118/https://wgno.com/2018/08/30/lawsuit-claims-louisiana-state-police-has-antifa-roster-from-neo-nazi-site/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A10DD-D10A-5A42-8D63-25932347AF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6867" y="1617179"/>
            <a:ext cx="3660557" cy="4128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CEEC2-7FB0-B145-9054-11A5D5C57BC3}"/>
              </a:ext>
            </a:extLst>
          </p:cNvPr>
          <p:cNvSpPr txBox="1"/>
          <p:nvPr/>
        </p:nvSpPr>
        <p:spPr>
          <a:xfrm>
            <a:off x="4205226" y="5598862"/>
            <a:ext cx="384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6"/>
              </a:rPr>
              <a:t>https://web.archive.org/web/20190622004814/https://www.techdirt.com/articles/20180902/08580340566/louisiana-police-appear-to-be-using-hoax-antifa-list-created-8chan-to-open-criminal-investigations.shtml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05A3C-04E0-F54F-ACCD-43DE41A7AEF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70" y="1726550"/>
            <a:ext cx="3563587" cy="4019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A91DE-2944-7A42-9D4B-2234DF194655}"/>
              </a:ext>
            </a:extLst>
          </p:cNvPr>
          <p:cNvSpPr txBox="1"/>
          <p:nvPr/>
        </p:nvSpPr>
        <p:spPr>
          <a:xfrm>
            <a:off x="404543" y="5631194"/>
            <a:ext cx="384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8"/>
              </a:rPr>
              <a:t>https://web.archive.org/web/20190616190615/https://www.newsweek.com/louisiana-state-police-circulated-fake-antifa-members-list-taken-neo-nazi-1101268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061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C9ED-ABFC-494B-A777-50B71D45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gunman of the Christchurch mosque shooting on March 15, 2019, posted his manifesto to /pol/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435C2-53CC-544D-AC2C-65333329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B2B6D-06D1-2742-AB1E-CD2B70BD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198A6D-320C-634E-925F-3CE3F2F832BD}"/>
              </a:ext>
            </a:extLst>
          </p:cNvPr>
          <p:cNvSpPr/>
          <p:nvPr/>
        </p:nvSpPr>
        <p:spPr>
          <a:xfrm>
            <a:off x="1606230" y="4833466"/>
            <a:ext cx="2706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Brenton Harrison Tarrant</a:t>
            </a:r>
          </a:p>
          <a:p>
            <a:pPr algn="ctr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(gunman)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2E3BEE-619D-E64B-B97A-66174BEABFFC}"/>
              </a:ext>
            </a:extLst>
          </p:cNvPr>
          <p:cNvSpPr/>
          <p:nvPr/>
        </p:nvSpPr>
        <p:spPr>
          <a:xfrm>
            <a:off x="8042807" y="5506176"/>
            <a:ext cx="2283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Muslims praying</a:t>
            </a:r>
          </a:p>
          <a:p>
            <a:pPr algn="ctr"/>
            <a:r>
              <a:rPr lang="en-US" dirty="0"/>
              <a:t>(target)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40ED1-B763-2F4D-921D-D247CFE2C5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413" y="1764573"/>
            <a:ext cx="4338387" cy="3511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37C3C-0894-F741-A79F-A72F105F78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39" y="2331226"/>
            <a:ext cx="4006475" cy="21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7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EEC4-FD03-F64F-8D1A-29C8752E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gunman of the Poway synagogue shooting on April 27, 2019, posted his manifesto to /pol/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61154-14B9-2241-8619-BEB0A548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A46CB-3045-5A4C-A5F4-E9FEA81B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8D17AE-85CD-9D4F-BC57-19399F14FD00}"/>
              </a:ext>
            </a:extLst>
          </p:cNvPr>
          <p:cNvSpPr/>
          <p:nvPr/>
        </p:nvSpPr>
        <p:spPr>
          <a:xfrm>
            <a:off x="2036379" y="4956261"/>
            <a:ext cx="24802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John Timothy Earnest </a:t>
            </a:r>
          </a:p>
          <a:p>
            <a:pPr algn="ctr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(gunman)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29713-BDC1-5241-9A9F-4C34376343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425" y="2009165"/>
            <a:ext cx="2680138" cy="283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04081-C056-9D4B-83B5-C6763DEEEC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14" y="2009165"/>
            <a:ext cx="3527972" cy="2813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3FBF40-1EC5-3242-A941-42DDACBA7D8A}"/>
              </a:ext>
            </a:extLst>
          </p:cNvPr>
          <p:cNvSpPr txBox="1"/>
          <p:nvPr/>
        </p:nvSpPr>
        <p:spPr>
          <a:xfrm>
            <a:off x="7468471" y="4940659"/>
            <a:ext cx="136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Jews praying</a:t>
            </a:r>
          </a:p>
          <a:p>
            <a:pPr algn="ctr"/>
            <a:r>
              <a:rPr lang="en-US" dirty="0"/>
              <a:t>(target)</a:t>
            </a:r>
          </a:p>
        </p:txBody>
      </p:sp>
    </p:spTree>
    <p:extLst>
      <p:ext uri="{BB962C8B-B14F-4D97-AF65-F5344CB8AC3E}">
        <p14:creationId xmlns:p14="http://schemas.microsoft.com/office/powerpoint/2010/main" val="108747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1C8A-F9B4-594B-952D-92BAA6AC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gunman of the El Paso shooting on August 3, 2019, posted his manifesto to /pol/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D6545-7EDC-304E-83BE-3A83A5D9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2E707-7772-D240-86A2-DDF1CF81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16</a:t>
            </a:fld>
            <a:endParaRPr lang="en-US"/>
          </a:p>
        </p:txBody>
      </p:sp>
      <p:pic>
        <p:nvPicPr>
          <p:cNvPr id="8194" name="Picture 2" descr="El Paso Walmart shooting suspect could face the death penalty">
            <a:extLst>
              <a:ext uri="{FF2B5EF4-FFF2-40B4-BE49-F238E27FC236}">
                <a16:creationId xmlns:a16="http://schemas.microsoft.com/office/drawing/2014/main" id="{6854E84A-2AAB-0142-87F9-157D79B2F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6584" y="2360475"/>
            <a:ext cx="3951850" cy="25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7003D-C72A-4245-B47E-9910B80F3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63" y="2360475"/>
            <a:ext cx="4274837" cy="2564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8D2CD-F229-0149-A6D8-242B7BC0FCFC}"/>
              </a:ext>
            </a:extLst>
          </p:cNvPr>
          <p:cNvSpPr txBox="1"/>
          <p:nvPr/>
        </p:nvSpPr>
        <p:spPr>
          <a:xfrm>
            <a:off x="8088955" y="5024650"/>
            <a:ext cx="907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Latinos </a:t>
            </a:r>
          </a:p>
          <a:p>
            <a:pPr algn="ctr"/>
            <a:r>
              <a:rPr lang="en-US" dirty="0"/>
              <a:t>(Target)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7E8F4B-F0A2-2B49-9337-E5198F8F71F2}"/>
              </a:ext>
            </a:extLst>
          </p:cNvPr>
          <p:cNvSpPr/>
          <p:nvPr/>
        </p:nvSpPr>
        <p:spPr>
          <a:xfrm>
            <a:off x="3090394" y="5040232"/>
            <a:ext cx="1736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Patrick Crusius</a:t>
            </a:r>
          </a:p>
          <a:p>
            <a:pPr algn="ctr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(gunman)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0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A47086-5E71-DB4F-86D4-21E3A4AB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map increases in activity in 8chan to any of these events?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A89-0A76-AC4F-B2CB-6625DA21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7EC3B0-CCD4-1347-A158-CFF88F23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39B53-BA2E-5A46-BA37-8D05A4AF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05" y="4624675"/>
            <a:ext cx="1066800" cy="151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192EE-F183-5E48-80D0-39078C8D7B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390" y="4509047"/>
            <a:ext cx="2317219" cy="1617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A20F3-844D-BC44-91C2-67FCBA5054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080" y="4509047"/>
            <a:ext cx="2852084" cy="160137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5D25E69-E504-3B4D-B825-079F3DF6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851" y="346979"/>
            <a:ext cx="3206750" cy="21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C11D9-F7E6-5A48-9EE5-28FD26806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040" y="230685"/>
            <a:ext cx="3972124" cy="23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9BCE-5547-7644-8102-90653EAB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159" cy="1325563"/>
          </a:xfrm>
        </p:spPr>
        <p:txBody>
          <a:bodyPr/>
          <a:lstStyle/>
          <a:p>
            <a:r>
              <a:rPr lang="en-US" dirty="0"/>
              <a:t>8chan’s board page has changed little over time, making it an easy scraping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D5E8E-07F2-AE4A-9358-3C14919F23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59" y="1690688"/>
            <a:ext cx="3447881" cy="3888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E20E6-1B9E-524E-862A-25E884A148BB}"/>
              </a:ext>
            </a:extLst>
          </p:cNvPr>
          <p:cNvSpPr txBox="1"/>
          <p:nvPr/>
        </p:nvSpPr>
        <p:spPr>
          <a:xfrm>
            <a:off x="5409527" y="54381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AE75B-5AFF-1245-A5E7-80EAABAAF029}"/>
              </a:ext>
            </a:extLst>
          </p:cNvPr>
          <p:cNvSpPr txBox="1"/>
          <p:nvPr/>
        </p:nvSpPr>
        <p:spPr>
          <a:xfrm>
            <a:off x="564078" y="5692848"/>
            <a:ext cx="5933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http://web.archive.org/web/20141015082431/http://8ch.net/boards.html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http://web.archive.org/web/20150115083923/http://8ch.net/boards.html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http://web.archive.org/web/20170119184745/http://8ch.net/boards.html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AB77B-787E-5C4E-935D-59F99258EA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78" y="1733968"/>
            <a:ext cx="3447881" cy="388882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329959-9C5D-4D47-BFB6-08964A8D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8D7D7-FB63-3646-93C5-1BB967788444}"/>
              </a:ext>
            </a:extLst>
          </p:cNvPr>
          <p:cNvSpPr txBox="1"/>
          <p:nvPr/>
        </p:nvSpPr>
        <p:spPr>
          <a:xfrm>
            <a:off x="1951593" y="54381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1ABFF6-1B05-7446-B521-747F567D6D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709" y="1690688"/>
            <a:ext cx="3486254" cy="3932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CF22CC-16FA-7745-BAED-2F257A8B1992}"/>
              </a:ext>
            </a:extLst>
          </p:cNvPr>
          <p:cNvSpPr txBox="1"/>
          <p:nvPr/>
        </p:nvSpPr>
        <p:spPr>
          <a:xfrm>
            <a:off x="9055464" y="54381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2FB718E-C5BB-8B49-BBE3-C85CCE95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</p:spTree>
    <p:extLst>
      <p:ext uri="{BB962C8B-B14F-4D97-AF65-F5344CB8AC3E}">
        <p14:creationId xmlns:p14="http://schemas.microsoft.com/office/powerpoint/2010/main" val="255575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9BCE-5547-7644-8102-90653EAB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159" cy="1325563"/>
          </a:xfrm>
        </p:spPr>
        <p:txBody>
          <a:bodyPr/>
          <a:lstStyle/>
          <a:p>
            <a:r>
              <a:rPr lang="en-US" dirty="0"/>
              <a:t>While scraping is easy, getting a complete list of statistics for all boards is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AE75B-5AFF-1245-A5E7-80EAABAAF029}"/>
              </a:ext>
            </a:extLst>
          </p:cNvPr>
          <p:cNvSpPr txBox="1"/>
          <p:nvPr/>
        </p:nvSpPr>
        <p:spPr>
          <a:xfrm>
            <a:off x="6317672" y="5898444"/>
            <a:ext cx="570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http://web.archive.org/web/20170119184745/http://8ch.net/boards.html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329959-9C5D-4D47-BFB6-08964A8D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2FB718E-C5BB-8B49-BBE3-C85CCE95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2D35C1-CE6E-D046-BA10-5DD41AD18C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527916"/>
            <a:ext cx="5291667" cy="5010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5B3E5E-CBAB-944B-828A-03474EA8EE32}"/>
              </a:ext>
            </a:extLst>
          </p:cNvPr>
          <p:cNvSpPr txBox="1"/>
          <p:nvPr/>
        </p:nvSpPr>
        <p:spPr>
          <a:xfrm>
            <a:off x="6270171" y="1997839"/>
            <a:ext cx="5652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web archive did not fully capture this list of boards. Newer versions of the board page have a “load more” link at the bottom.</a:t>
            </a:r>
          </a:p>
          <a:p>
            <a:endParaRPr lang="en-US" dirty="0"/>
          </a:p>
          <a:p>
            <a:r>
              <a:rPr lang="en-US" dirty="0"/>
              <a:t>Clicking to load more does not work.</a:t>
            </a:r>
          </a:p>
          <a:p>
            <a:endParaRPr lang="en-US" dirty="0"/>
          </a:p>
          <a:p>
            <a:r>
              <a:rPr lang="en-US" dirty="0"/>
              <a:t>This gives us good statistics for popular boards, but nothing for other boards that have been reported in the news, like /doll/.</a:t>
            </a:r>
          </a:p>
          <a:p>
            <a:endParaRPr lang="en-US" dirty="0"/>
          </a:p>
          <a:p>
            <a:r>
              <a:rPr lang="en-US" b="1" dirty="0"/>
              <a:t>If we have no data for a board, it was not necessarily deleted. It just was no longer present on the initial boards page.</a:t>
            </a:r>
          </a:p>
        </p:txBody>
      </p:sp>
    </p:spTree>
    <p:extLst>
      <p:ext uri="{BB962C8B-B14F-4D97-AF65-F5344CB8AC3E}">
        <p14:creationId xmlns:p14="http://schemas.microsoft.com/office/powerpoint/2010/main" val="14299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5DAC5-E5AE-7A4C-85AC-153A15D1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            is a terrible place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71EF9-ACA3-094A-9E59-3A305FF1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45933-4998-6349-A374-1C302E81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8AAA4-2D72-8D46-87B9-E047CFB5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384" y="1931459"/>
            <a:ext cx="4745016" cy="2995081"/>
          </a:xfrm>
          <a:prstGeom prst="rect">
            <a:avLst/>
          </a:prstGeom>
        </p:spPr>
      </p:pic>
      <p:pic>
        <p:nvPicPr>
          <p:cNvPr id="8" name="Picture 4" descr="The Cops Want to Know What's Happening on 8chan – Mother Jones">
            <a:extLst>
              <a:ext uri="{FF2B5EF4-FFF2-40B4-BE49-F238E27FC236}">
                <a16:creationId xmlns:a16="http://schemas.microsoft.com/office/drawing/2014/main" id="{9E337EED-728C-544B-BBF6-2E123F12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8384" y="523570"/>
            <a:ext cx="1625090" cy="85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B49F25-C830-6C4A-9A6E-9D16299DAE00}"/>
              </a:ext>
            </a:extLst>
          </p:cNvPr>
          <p:cNvSpPr txBox="1"/>
          <p:nvPr/>
        </p:nvSpPr>
        <p:spPr>
          <a:xfrm>
            <a:off x="8492225" y="2967334"/>
            <a:ext cx="297995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tried to keep most of the screenshots in this presentation clean.</a:t>
            </a:r>
          </a:p>
        </p:txBody>
      </p:sp>
    </p:spTree>
    <p:extLst>
      <p:ext uri="{BB962C8B-B14F-4D97-AF65-F5344CB8AC3E}">
        <p14:creationId xmlns:p14="http://schemas.microsoft.com/office/powerpoint/2010/main" val="5688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DC64-6C1A-C94C-97EF-F64F76B9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9EBC9-F8A4-2649-BED9-995F7191F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 ran </a:t>
            </a:r>
            <a:r>
              <a:rPr lang="en-US" dirty="0" err="1"/>
              <a:t>Memgator</a:t>
            </a:r>
            <a:r>
              <a:rPr lang="en-US" dirty="0"/>
              <a:t> to find any and all mementos associated with </a:t>
            </a:r>
            <a:r>
              <a:rPr lang="en-US" dirty="0">
                <a:hlinkClick r:id="rId2"/>
              </a:rPr>
              <a:t>http://8ch.net/boards.html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downloaded the mementos while honoring 503s and retry-after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wrote a scraper to extract table headers and values from each memento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AE857-5CF5-2F43-A09A-B7DBAFEA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023C0-CE62-AC49-A317-88F65DE5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D057145-308C-8246-BF05-706E30D8C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39322"/>
              </p:ext>
            </p:extLst>
          </p:nvPr>
        </p:nvGraphicFramePr>
        <p:xfrm>
          <a:off x="7239000" y="743676"/>
          <a:ext cx="41148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351812518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23712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5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Mementos reported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1393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66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Failed Downloads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 200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3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Successful Downloads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16093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55B0A93-BA24-3741-BB88-A3C946E96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59310"/>
              </p:ext>
            </p:extLst>
          </p:nvPr>
        </p:nvGraphicFramePr>
        <p:xfrm>
          <a:off x="7239000" y="3798518"/>
          <a:ext cx="4114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57467331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536538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6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Unscrapeable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8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8chan issue during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9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Mementos 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1053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191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421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5842FE-F2BC-8D40-B17D-5E11FC3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51" y="1690688"/>
            <a:ext cx="10597595" cy="4665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0F3A4-7CD6-7443-8E99-546A9FE2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8chan’s boards change headers over time which makes comparing pages a little challenging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A12E6-45E3-0846-B4A6-8C3FDC3D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1D1D0-931B-F84D-9823-BC0C4809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04C881-8F98-E34A-9041-9E97D1F44A09}"/>
              </a:ext>
            </a:extLst>
          </p:cNvPr>
          <p:cNvSpPr/>
          <p:nvPr/>
        </p:nvSpPr>
        <p:spPr>
          <a:xfrm>
            <a:off x="1271751" y="2112579"/>
            <a:ext cx="1028826" cy="159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19FFD-B2EF-0548-8B9E-937E11D21C97}"/>
              </a:ext>
            </a:extLst>
          </p:cNvPr>
          <p:cNvSpPr txBox="1"/>
          <p:nvPr/>
        </p:nvSpPr>
        <p:spPr>
          <a:xfrm>
            <a:off x="474435" y="2112579"/>
            <a:ext cx="18261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600"/>
              <a:t>すべての投稿</a:t>
            </a:r>
            <a:endParaRPr lang="en-US" altLang="ja-JP" sz="1600" dirty="0"/>
          </a:p>
          <a:p>
            <a:pPr algn="r"/>
            <a:r>
              <a:rPr lang="ja-JP" altLang="en-US" sz="1600"/>
              <a:t>ボード</a:t>
            </a:r>
            <a:endParaRPr lang="en-US" altLang="ja-JP" sz="1600" dirty="0"/>
          </a:p>
          <a:p>
            <a:pPr algn="r"/>
            <a:r>
              <a:rPr lang="ja-JP" altLang="en-US" sz="1600"/>
              <a:t>ボードのタイトル</a:t>
            </a:r>
            <a:endParaRPr lang="en-US" altLang="ja-JP" sz="1600" dirty="0"/>
          </a:p>
          <a:p>
            <a:pPr algn="r"/>
            <a:r>
              <a:rPr lang="ja-JP" altLang="en-US" sz="1600"/>
              <a:t>ユニーク</a:t>
            </a:r>
            <a:r>
              <a:rPr lang="en-US" sz="1600" dirty="0"/>
              <a:t>IP</a:t>
            </a:r>
          </a:p>
          <a:p>
            <a:pPr algn="r"/>
            <a:r>
              <a:rPr lang="ja-JP" altLang="en-US" sz="1600"/>
              <a:t>作成済み</a:t>
            </a:r>
            <a:endParaRPr lang="en-US" altLang="ja-JP" sz="1600" dirty="0"/>
          </a:p>
          <a:p>
            <a:pPr algn="r"/>
            <a:r>
              <a:rPr lang="ja-JP" altLang="en-US" sz="1600"/>
              <a:t>１時間以内の投稿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309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4469BC-505D-5D47-B862-FA7C7DA8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compare different boards to each other, I had to create a controlled vocabulary for measuring changes across mementos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8E3D8DB-C85A-B94A-A839-822342774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016940"/>
              </p:ext>
            </p:extLst>
          </p:nvPr>
        </p:nvGraphicFramePr>
        <p:xfrm>
          <a:off x="838200" y="1840884"/>
          <a:ext cx="10515600" cy="4152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586">
                  <a:extLst>
                    <a:ext uri="{9D8B030D-6E8A-4147-A177-3AD203B41FA5}">
                      <a16:colId xmlns:a16="http://schemas.microsoft.com/office/drawing/2014/main" val="83286591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val="197964924"/>
                    </a:ext>
                  </a:extLst>
                </a:gridCol>
                <a:gridCol w="1261241">
                  <a:extLst>
                    <a:ext uri="{9D8B030D-6E8A-4147-A177-3AD203B41FA5}">
                      <a16:colId xmlns:a16="http://schemas.microsoft.com/office/drawing/2014/main" val="1847208071"/>
                    </a:ext>
                  </a:extLst>
                </a:gridCol>
                <a:gridCol w="2921876">
                  <a:extLst>
                    <a:ext uri="{9D8B030D-6E8A-4147-A177-3AD203B41FA5}">
                      <a16:colId xmlns:a16="http://schemas.microsoft.com/office/drawing/2014/main" val="2573374890"/>
                    </a:ext>
                  </a:extLst>
                </a:gridCol>
                <a:gridCol w="3334407">
                  <a:extLst>
                    <a:ext uri="{9D8B030D-6E8A-4147-A177-3AD203B41FA5}">
                      <a16:colId xmlns:a16="http://schemas.microsoft.com/office/drawing/2014/main" val="4131699196"/>
                    </a:ext>
                  </a:extLst>
                </a:gridCol>
              </a:tblGrid>
              <a:tr h="380995">
                <a:tc>
                  <a:txBody>
                    <a:bodyPr/>
                    <a:lstStyle/>
                    <a:p>
                      <a:r>
                        <a:rPr lang="en-US" sz="1050" dirty="0"/>
                        <a:t>Heading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Controlled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Included in Study with Controlled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Date of Disappearance with no 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9330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Location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after Dec. 28,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90685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ボード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00199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ボードのタイトル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652779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１時間以内の投稿。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Posting Within 1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Post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3987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すべての投稿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541069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ユニーク</a:t>
                      </a:r>
                      <a:r>
                        <a:rPr lang="en-US" sz="1050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Unique 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after Dec. 28,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6559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作成済み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after Dec. 28,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927341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Location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after Apr. 16,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504504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744433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768635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PPH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Posts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Post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95665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Total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3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Active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Active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before Jan. 1, 2015; after Jan. 6,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51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before Jan. 1, 2015; after Aug. 6,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191657"/>
                  </a:ext>
                </a:extLst>
              </a:tr>
              <a:tr h="132188">
                <a:tc>
                  <a:txBody>
                    <a:bodyPr/>
                    <a:lstStyle/>
                    <a:p>
                      <a:r>
                        <a:rPr lang="en-US" sz="1050" dirty="0"/>
                        <a:t>Active ISPs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before Jan. 1, 2017; after Aug 6,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2852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80F71-A3E8-2749-A74A-75FC16AE9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8249D-5947-FB45-A6C2-6AF35FCB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7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5E0F01-7B4A-A141-B505-7AE5057F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0" y="1690688"/>
            <a:ext cx="10101755" cy="3056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0A38E-F8DE-5243-B299-1B368CD0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board, title, PPH, and total posts fields appear, in some form, on all mementos of 8chan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01EFA-FC90-7947-8C96-89C81970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87A70-0B1E-224C-9279-2330081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EAA8-FE57-C040-BCCA-7FD4BB3F70DD}"/>
              </a:ext>
            </a:extLst>
          </p:cNvPr>
          <p:cNvSpPr/>
          <p:nvPr/>
        </p:nvSpPr>
        <p:spPr>
          <a:xfrm>
            <a:off x="6099983" y="1739097"/>
            <a:ext cx="650096" cy="2658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5F7AFF-E641-1C4F-B0B1-84265B79F34D}"/>
              </a:ext>
            </a:extLst>
          </p:cNvPr>
          <p:cNvSpPr/>
          <p:nvPr/>
        </p:nvSpPr>
        <p:spPr>
          <a:xfrm>
            <a:off x="10417298" y="1701198"/>
            <a:ext cx="888126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609604-8C69-9B4F-88B7-48DFDFD94D85}"/>
              </a:ext>
            </a:extLst>
          </p:cNvPr>
          <p:cNvSpPr/>
          <p:nvPr/>
        </p:nvSpPr>
        <p:spPr>
          <a:xfrm>
            <a:off x="1503680" y="1739097"/>
            <a:ext cx="650096" cy="2658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679A4D-3D20-9D4B-BF54-2379CC5CD281}"/>
              </a:ext>
            </a:extLst>
          </p:cNvPr>
          <p:cNvSpPr/>
          <p:nvPr/>
        </p:nvSpPr>
        <p:spPr>
          <a:xfrm>
            <a:off x="3801831" y="1750826"/>
            <a:ext cx="650096" cy="2658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DF736-9E44-3640-A84B-04F1728321F3}"/>
              </a:ext>
            </a:extLst>
          </p:cNvPr>
          <p:cNvSpPr txBox="1"/>
          <p:nvPr/>
        </p:nvSpPr>
        <p:spPr>
          <a:xfrm>
            <a:off x="2228193" y="5089985"/>
            <a:ext cx="8702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posts </a:t>
            </a:r>
            <a:r>
              <a:rPr lang="en-US" dirty="0"/>
              <a:t>shows the growth of a board over time but does not indicate a spike in </a:t>
            </a:r>
            <a:r>
              <a:rPr lang="en-US"/>
              <a:t>activity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PPH (Posts Per Hour)</a:t>
            </a:r>
            <a:r>
              <a:rPr lang="en-US" dirty="0"/>
              <a:t> shows a spike in activity at a given moment.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503373C-ACD0-AF40-B38F-A9936F5254E2}"/>
              </a:ext>
            </a:extLst>
          </p:cNvPr>
          <p:cNvSpPr/>
          <p:nvPr/>
        </p:nvSpPr>
        <p:spPr>
          <a:xfrm>
            <a:off x="987972" y="2016693"/>
            <a:ext cx="283780" cy="2730258"/>
          </a:xfrm>
          <a:prstGeom prst="lef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DDD66-40C3-484B-BAE0-88FD7409C3D9}"/>
              </a:ext>
            </a:extLst>
          </p:cNvPr>
          <p:cNvSpPr txBox="1"/>
          <p:nvPr/>
        </p:nvSpPr>
        <p:spPr>
          <a:xfrm>
            <a:off x="87799" y="2413337"/>
            <a:ext cx="987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</a:t>
            </a:r>
            <a:r>
              <a:rPr lang="en-US" dirty="0"/>
              <a:t> is how close to the top the board appears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8805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30EB2A-21F7-9247-9048-CE8CFA41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/gamergate/ board’s total number of posts plateaus in 2016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61EB0-C468-0544-810B-E548BE62A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D0A21-D1EE-9E48-B1D8-DD10EAD7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31CBB-C815-F44C-A3E1-C0E23956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66" y="1835789"/>
            <a:ext cx="9016594" cy="4657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286015-734E-2146-BE9C-2675F603FADA}"/>
              </a:ext>
            </a:extLst>
          </p:cNvPr>
          <p:cNvSpPr txBox="1"/>
          <p:nvPr/>
        </p:nvSpPr>
        <p:spPr>
          <a:xfrm>
            <a:off x="1261204" y="2097235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E325-32AE-0344-89D5-91B2BAF77002}"/>
              </a:ext>
            </a:extLst>
          </p:cNvPr>
          <p:cNvSpPr txBox="1"/>
          <p:nvPr/>
        </p:nvSpPr>
        <p:spPr>
          <a:xfrm>
            <a:off x="2482179" y="2058609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6E9F7-A32A-3D40-AC9A-063D4909842F}"/>
              </a:ext>
            </a:extLst>
          </p:cNvPr>
          <p:cNvSpPr txBox="1"/>
          <p:nvPr/>
        </p:nvSpPr>
        <p:spPr>
          <a:xfrm>
            <a:off x="4242039" y="2889606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E923F-F760-4E4F-913D-38B271F1FEFD}"/>
              </a:ext>
            </a:extLst>
          </p:cNvPr>
          <p:cNvSpPr txBox="1"/>
          <p:nvPr/>
        </p:nvSpPr>
        <p:spPr>
          <a:xfrm>
            <a:off x="5500755" y="2243275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C00E6-68DB-BE44-8587-D80C6150B8D3}"/>
              </a:ext>
            </a:extLst>
          </p:cNvPr>
          <p:cNvSpPr txBox="1"/>
          <p:nvPr/>
        </p:nvSpPr>
        <p:spPr>
          <a:xfrm>
            <a:off x="8105871" y="2197108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47FF8-81FC-B247-ACF3-E0AB7FA9AF9A}"/>
              </a:ext>
            </a:extLst>
          </p:cNvPr>
          <p:cNvSpPr txBox="1"/>
          <p:nvPr/>
        </p:nvSpPr>
        <p:spPr>
          <a:xfrm>
            <a:off x="10806906" y="1857076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762BE-7F00-414B-A700-317A8FD36AC8}"/>
              </a:ext>
            </a:extLst>
          </p:cNvPr>
          <p:cNvSpPr txBox="1"/>
          <p:nvPr/>
        </p:nvSpPr>
        <p:spPr>
          <a:xfrm>
            <a:off x="9264713" y="916830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326F4-C722-9A4F-8B0A-3DAC9EC2DA86}"/>
              </a:ext>
            </a:extLst>
          </p:cNvPr>
          <p:cNvSpPr txBox="1"/>
          <p:nvPr/>
        </p:nvSpPr>
        <p:spPr>
          <a:xfrm>
            <a:off x="10283129" y="1167468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91849D-AD6B-5C43-8C61-0FDB551B8F4C}"/>
              </a:ext>
            </a:extLst>
          </p:cNvPr>
          <p:cNvSpPr txBox="1"/>
          <p:nvPr/>
        </p:nvSpPr>
        <p:spPr>
          <a:xfrm>
            <a:off x="8944562" y="2104048"/>
            <a:ext cx="8707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F0ADF-7CC3-BF48-9E12-EF1FB061C024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902605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A948-19AC-744F-AF19-30EDBD6B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9" y="164627"/>
            <a:ext cx="1088871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/gamergate/ has activity after the board moves from Reddit, but has no new posts before 2016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FDB7F-1A5D-4C49-A3AC-758C4B5A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F77C6-6145-A341-9090-9C867F8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5DA21C8-C82E-D84C-A295-265535C8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611" y="1671170"/>
            <a:ext cx="9020005" cy="47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FF0633-B1A0-3749-9D30-266D48D8A800}"/>
              </a:ext>
            </a:extLst>
          </p:cNvPr>
          <p:cNvSpPr txBox="1"/>
          <p:nvPr/>
        </p:nvSpPr>
        <p:spPr>
          <a:xfrm>
            <a:off x="1261204" y="2097235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A6DBC-D244-6D4B-BF6B-6455EF2D2939}"/>
              </a:ext>
            </a:extLst>
          </p:cNvPr>
          <p:cNvSpPr txBox="1"/>
          <p:nvPr/>
        </p:nvSpPr>
        <p:spPr>
          <a:xfrm>
            <a:off x="2482179" y="2058609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61C0E-2D6A-654E-BA7F-0E01FC69843A}"/>
              </a:ext>
            </a:extLst>
          </p:cNvPr>
          <p:cNvSpPr txBox="1"/>
          <p:nvPr/>
        </p:nvSpPr>
        <p:spPr>
          <a:xfrm>
            <a:off x="3968770" y="2058609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C19D3-E3A2-6541-8AC0-0BB1A1E44D62}"/>
              </a:ext>
            </a:extLst>
          </p:cNvPr>
          <p:cNvSpPr txBox="1"/>
          <p:nvPr/>
        </p:nvSpPr>
        <p:spPr>
          <a:xfrm>
            <a:off x="5463268" y="1958736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4A753-C9AE-BF42-BA8F-8A2C609D39FC}"/>
              </a:ext>
            </a:extLst>
          </p:cNvPr>
          <p:cNvSpPr txBox="1"/>
          <p:nvPr/>
        </p:nvSpPr>
        <p:spPr>
          <a:xfrm>
            <a:off x="7532884" y="1280878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A6A33-E1CD-BE4D-BDA7-C08C55B3A9E4}"/>
              </a:ext>
            </a:extLst>
          </p:cNvPr>
          <p:cNvSpPr txBox="1"/>
          <p:nvPr/>
        </p:nvSpPr>
        <p:spPr>
          <a:xfrm>
            <a:off x="10859822" y="1650210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2272F-2C05-994B-811E-1D7D8E8D78AA}"/>
              </a:ext>
            </a:extLst>
          </p:cNvPr>
          <p:cNvSpPr txBox="1"/>
          <p:nvPr/>
        </p:nvSpPr>
        <p:spPr>
          <a:xfrm>
            <a:off x="9159221" y="1089018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27BA5-2590-424D-8020-215981E5CED9}"/>
              </a:ext>
            </a:extLst>
          </p:cNvPr>
          <p:cNvSpPr txBox="1"/>
          <p:nvPr/>
        </p:nvSpPr>
        <p:spPr>
          <a:xfrm>
            <a:off x="10449292" y="1058996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8E12D8-5299-DD45-BF5F-4730AA77E23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450888" y="1612238"/>
            <a:ext cx="258933" cy="527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9EFFD9-F378-EA47-9504-9CB99C070AA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645041" y="1320606"/>
            <a:ext cx="804251" cy="8191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5CCCDA-A317-244E-9913-7D906CFAF73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0047168" y="1911820"/>
            <a:ext cx="812654" cy="2279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C524F-C4AB-774B-9B52-59D5C51D555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927931" y="1650210"/>
            <a:ext cx="24299" cy="4895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C48EBE-3D17-1A4D-B4FB-5A6E9D929A23}"/>
              </a:ext>
            </a:extLst>
          </p:cNvPr>
          <p:cNvSpPr txBox="1"/>
          <p:nvPr/>
        </p:nvSpPr>
        <p:spPr>
          <a:xfrm>
            <a:off x="8384599" y="795124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AEFF98-E36A-2944-ABC2-71DEF485D9F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718115" y="1533788"/>
            <a:ext cx="101860" cy="5626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9727B4-5669-CE47-904C-3EAA65510FF2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7952230" y="1650210"/>
            <a:ext cx="765885" cy="4895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BAD8EF-80EA-B64E-8B02-7245E9332AA4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7952230" y="1650210"/>
            <a:ext cx="765885" cy="5232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B13483-4520-F947-A82F-C7EC3C631297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3612271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E79ED7-BD4C-5346-AB29-DF065A67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05" y="1507619"/>
            <a:ext cx="9296717" cy="486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47BA7-46D3-734F-A44C-AA9AD7A6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/gamergate/ started dropping in popularity in 2015, after the swatting incidents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DF99A-9E45-BA48-931C-D3DF1D20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F67A-9C49-8147-A4CA-8239CE44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3909C-5848-2144-991B-031E8971DB72}"/>
              </a:ext>
            </a:extLst>
          </p:cNvPr>
          <p:cNvSpPr txBox="1"/>
          <p:nvPr/>
        </p:nvSpPr>
        <p:spPr>
          <a:xfrm>
            <a:off x="1166610" y="1525902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EEBDA-B301-C440-B6FE-771882BA7611}"/>
              </a:ext>
            </a:extLst>
          </p:cNvPr>
          <p:cNvSpPr txBox="1"/>
          <p:nvPr/>
        </p:nvSpPr>
        <p:spPr>
          <a:xfrm>
            <a:off x="2387585" y="1551227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B7227-0941-0347-BB2A-2B0B241E7AAA}"/>
              </a:ext>
            </a:extLst>
          </p:cNvPr>
          <p:cNvSpPr txBox="1"/>
          <p:nvPr/>
        </p:nvSpPr>
        <p:spPr>
          <a:xfrm>
            <a:off x="3968770" y="2058609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44B47-C7C1-6D40-A779-31C90B8CC364}"/>
              </a:ext>
            </a:extLst>
          </p:cNvPr>
          <p:cNvSpPr txBox="1"/>
          <p:nvPr/>
        </p:nvSpPr>
        <p:spPr>
          <a:xfrm>
            <a:off x="5159074" y="2058609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41666-55E6-B141-83D6-87334D00D836}"/>
              </a:ext>
            </a:extLst>
          </p:cNvPr>
          <p:cNvSpPr txBox="1"/>
          <p:nvPr/>
        </p:nvSpPr>
        <p:spPr>
          <a:xfrm>
            <a:off x="898642" y="3282342"/>
            <a:ext cx="740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  <a:p>
            <a:pPr algn="ctr"/>
            <a:r>
              <a:rPr lang="en-US" dirty="0"/>
              <a:t>Rank</a:t>
            </a:r>
          </a:p>
          <a:p>
            <a:pPr algn="ctr"/>
            <a:r>
              <a:rPr lang="en-US" dirty="0"/>
              <a:t>on</a:t>
            </a:r>
          </a:p>
          <a:p>
            <a:pPr algn="ctr"/>
            <a:r>
              <a:rPr lang="en-US" dirty="0"/>
              <a:t>Front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2FCA6-FACA-B24D-A601-E6106465A28E}"/>
              </a:ext>
            </a:extLst>
          </p:cNvPr>
          <p:cNvSpPr txBox="1"/>
          <p:nvPr/>
        </p:nvSpPr>
        <p:spPr>
          <a:xfrm>
            <a:off x="7983819" y="2463850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295A7-B191-EC41-8217-E899DD337725}"/>
              </a:ext>
            </a:extLst>
          </p:cNvPr>
          <p:cNvSpPr txBox="1"/>
          <p:nvPr/>
        </p:nvSpPr>
        <p:spPr>
          <a:xfrm>
            <a:off x="10711469" y="1155423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1FA3F-85D1-2A4A-BA06-D0BF321D1EB1}"/>
              </a:ext>
            </a:extLst>
          </p:cNvPr>
          <p:cNvSpPr txBox="1"/>
          <p:nvPr/>
        </p:nvSpPr>
        <p:spPr>
          <a:xfrm>
            <a:off x="8749078" y="1002682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DDBA9B-E23D-0D46-8812-DBA9F08967D4}"/>
              </a:ext>
            </a:extLst>
          </p:cNvPr>
          <p:cNvSpPr txBox="1"/>
          <p:nvPr/>
        </p:nvSpPr>
        <p:spPr>
          <a:xfrm>
            <a:off x="9862173" y="1089819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113B8-23D5-F247-A54B-91E03116E394}"/>
              </a:ext>
            </a:extLst>
          </p:cNvPr>
          <p:cNvSpPr txBox="1"/>
          <p:nvPr/>
        </p:nvSpPr>
        <p:spPr>
          <a:xfrm>
            <a:off x="8923243" y="2042884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78F40-EC52-4A4A-A93F-F1D5BD8036D1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748887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A5B9-5AA0-FB48-8931-A9E4CD39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2" y="160725"/>
            <a:ext cx="8004773" cy="1325563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baphomet</a:t>
            </a:r>
            <a:r>
              <a:rPr lang="en-US" dirty="0"/>
              <a:t>/, also associated with Gamergate, grew until early 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C4F1A-59BA-2340-BE64-9343EE58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6D1D9-059C-1249-B5A9-2791250E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0477C-77DC-C144-A839-1A4CB659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27" y="1421350"/>
            <a:ext cx="9554664" cy="493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3B8580-4025-DB42-A716-38D8106CB9C7}"/>
              </a:ext>
            </a:extLst>
          </p:cNvPr>
          <p:cNvSpPr txBox="1"/>
          <p:nvPr/>
        </p:nvSpPr>
        <p:spPr>
          <a:xfrm>
            <a:off x="1166610" y="1525902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95DC4-B94D-964A-8AB1-24F4B851E679}"/>
              </a:ext>
            </a:extLst>
          </p:cNvPr>
          <p:cNvSpPr txBox="1"/>
          <p:nvPr/>
        </p:nvSpPr>
        <p:spPr>
          <a:xfrm>
            <a:off x="2387585" y="1551227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7B6C0-8D0C-714C-9DD2-2ED025ED2164}"/>
              </a:ext>
            </a:extLst>
          </p:cNvPr>
          <p:cNvSpPr txBox="1"/>
          <p:nvPr/>
        </p:nvSpPr>
        <p:spPr>
          <a:xfrm>
            <a:off x="4336632" y="3515303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1F1EB-7974-0C4C-8CDE-6227E3F83F7A}"/>
              </a:ext>
            </a:extLst>
          </p:cNvPr>
          <p:cNvSpPr txBox="1"/>
          <p:nvPr/>
        </p:nvSpPr>
        <p:spPr>
          <a:xfrm>
            <a:off x="5568977" y="2563106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82A23-EF84-FE45-98D7-273F62727662}"/>
              </a:ext>
            </a:extLst>
          </p:cNvPr>
          <p:cNvSpPr txBox="1"/>
          <p:nvPr/>
        </p:nvSpPr>
        <p:spPr>
          <a:xfrm>
            <a:off x="8224345" y="1871147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F14E7-69F1-A140-9B54-1E1A782B3F73}"/>
              </a:ext>
            </a:extLst>
          </p:cNvPr>
          <p:cNvSpPr txBox="1"/>
          <p:nvPr/>
        </p:nvSpPr>
        <p:spPr>
          <a:xfrm>
            <a:off x="10685983" y="1672740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0C89B-0CAC-8C4B-A0CB-4BEA769AEA35}"/>
              </a:ext>
            </a:extLst>
          </p:cNvPr>
          <p:cNvSpPr txBox="1"/>
          <p:nvPr/>
        </p:nvSpPr>
        <p:spPr>
          <a:xfrm>
            <a:off x="9536517" y="411127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AC0B1-AC17-CA4E-8323-D57349F9C449}"/>
              </a:ext>
            </a:extLst>
          </p:cNvPr>
          <p:cNvSpPr txBox="1"/>
          <p:nvPr/>
        </p:nvSpPr>
        <p:spPr>
          <a:xfrm>
            <a:off x="10275453" y="1056225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60D15-33FF-2247-B873-EFF9136DF4C0}"/>
              </a:ext>
            </a:extLst>
          </p:cNvPr>
          <p:cNvSpPr txBox="1"/>
          <p:nvPr/>
        </p:nvSpPr>
        <p:spPr>
          <a:xfrm>
            <a:off x="8711158" y="614142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8CF89-11BC-634D-AA15-021C62BA4101}"/>
              </a:ext>
            </a:extLst>
          </p:cNvPr>
          <p:cNvSpPr txBox="1"/>
          <p:nvPr/>
        </p:nvSpPr>
        <p:spPr>
          <a:xfrm>
            <a:off x="11076054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3150368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8F4E-CDF3-CF48-9085-153801B8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121"/>
            <a:ext cx="8917172" cy="1325563"/>
          </a:xfrm>
        </p:spPr>
        <p:txBody>
          <a:bodyPr/>
          <a:lstStyle/>
          <a:p>
            <a:r>
              <a:rPr lang="en-US" dirty="0"/>
              <a:t>We see some spikes after the Swatting incidents, but a fall off in activity later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2B8C8-BC4D-B44F-9D90-45DB29FC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D13F8-8067-EA45-A77A-56A4BABF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BDF20-0376-3249-8FC8-FDAAD4B9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5" y="1496650"/>
            <a:ext cx="9671229" cy="5109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10543-C3DE-6A4F-BA94-AEEAC920D359}"/>
              </a:ext>
            </a:extLst>
          </p:cNvPr>
          <p:cNvSpPr txBox="1"/>
          <p:nvPr/>
        </p:nvSpPr>
        <p:spPr>
          <a:xfrm>
            <a:off x="1106146" y="1902874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661C-CABD-C844-9E8F-75E60EE82298}"/>
              </a:ext>
            </a:extLst>
          </p:cNvPr>
          <p:cNvSpPr txBox="1"/>
          <p:nvPr/>
        </p:nvSpPr>
        <p:spPr>
          <a:xfrm>
            <a:off x="1793750" y="2465177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51FEF-1769-8B49-8095-25A8045958F6}"/>
              </a:ext>
            </a:extLst>
          </p:cNvPr>
          <p:cNvSpPr txBox="1"/>
          <p:nvPr/>
        </p:nvSpPr>
        <p:spPr>
          <a:xfrm>
            <a:off x="4064141" y="1934350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A2F18-953E-6349-8BF6-CFC180AD4EAB}"/>
              </a:ext>
            </a:extLst>
          </p:cNvPr>
          <p:cNvSpPr txBox="1"/>
          <p:nvPr/>
        </p:nvSpPr>
        <p:spPr>
          <a:xfrm>
            <a:off x="5308892" y="1934350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33F32-4EA1-F240-9A36-63436949EB81}"/>
              </a:ext>
            </a:extLst>
          </p:cNvPr>
          <p:cNvSpPr txBox="1"/>
          <p:nvPr/>
        </p:nvSpPr>
        <p:spPr>
          <a:xfrm>
            <a:off x="8224345" y="1871147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9625F-6652-354F-B485-CB9455026D98}"/>
              </a:ext>
            </a:extLst>
          </p:cNvPr>
          <p:cNvSpPr txBox="1"/>
          <p:nvPr/>
        </p:nvSpPr>
        <p:spPr>
          <a:xfrm>
            <a:off x="10685983" y="1672740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8B7E5-9F97-8845-AA79-9ADF9FBED3FB}"/>
              </a:ext>
            </a:extLst>
          </p:cNvPr>
          <p:cNvSpPr txBox="1"/>
          <p:nvPr/>
        </p:nvSpPr>
        <p:spPr>
          <a:xfrm>
            <a:off x="9536517" y="411127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DA5B1-33D0-B74C-902C-D716C4B4503D}"/>
              </a:ext>
            </a:extLst>
          </p:cNvPr>
          <p:cNvSpPr txBox="1"/>
          <p:nvPr/>
        </p:nvSpPr>
        <p:spPr>
          <a:xfrm>
            <a:off x="10275453" y="1056225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AB16D-F5CC-4944-BC0B-0F3BF1235816}"/>
              </a:ext>
            </a:extLst>
          </p:cNvPr>
          <p:cNvSpPr txBox="1"/>
          <p:nvPr/>
        </p:nvSpPr>
        <p:spPr>
          <a:xfrm>
            <a:off x="8711158" y="614142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0460D-3576-5447-B0ED-7861B97E9007}"/>
              </a:ext>
            </a:extLst>
          </p:cNvPr>
          <p:cNvSpPr txBox="1"/>
          <p:nvPr/>
        </p:nvSpPr>
        <p:spPr>
          <a:xfrm>
            <a:off x="11076054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183817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379F-78BC-4649-A6D3-DFCDFE2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rank of the /</a:t>
            </a:r>
            <a:r>
              <a:rPr lang="en-US" dirty="0" err="1"/>
              <a:t>baphomet</a:t>
            </a:r>
            <a:r>
              <a:rPr lang="en-US" dirty="0"/>
              <a:t>/ board on the also falls after the Swatting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A919A-300C-B44F-B751-6636D9616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20A97-E861-B848-BF6B-30C59B26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E67FA1-25C0-3848-A1AA-E534ADEC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4945" y="1690688"/>
            <a:ext cx="9002110" cy="47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E5157-A198-904A-B1CD-0DBAB3465B5F}"/>
              </a:ext>
            </a:extLst>
          </p:cNvPr>
          <p:cNvSpPr txBox="1"/>
          <p:nvPr/>
        </p:nvSpPr>
        <p:spPr>
          <a:xfrm>
            <a:off x="1112384" y="1739479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41A3B-AE63-FA47-85C2-D603720A3C71}"/>
              </a:ext>
            </a:extLst>
          </p:cNvPr>
          <p:cNvSpPr txBox="1"/>
          <p:nvPr/>
        </p:nvSpPr>
        <p:spPr>
          <a:xfrm>
            <a:off x="2586903" y="1934350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8B09F-3D4D-7147-B878-69807F7A28ED}"/>
              </a:ext>
            </a:extLst>
          </p:cNvPr>
          <p:cNvSpPr txBox="1"/>
          <p:nvPr/>
        </p:nvSpPr>
        <p:spPr>
          <a:xfrm>
            <a:off x="4039697" y="2077697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B7AED-8517-1B48-A1E3-77F2087E9264}"/>
              </a:ext>
            </a:extLst>
          </p:cNvPr>
          <p:cNvSpPr txBox="1"/>
          <p:nvPr/>
        </p:nvSpPr>
        <p:spPr>
          <a:xfrm>
            <a:off x="5212404" y="2055813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646FD-C628-2347-937D-83C7834E5265}"/>
              </a:ext>
            </a:extLst>
          </p:cNvPr>
          <p:cNvSpPr txBox="1"/>
          <p:nvPr/>
        </p:nvSpPr>
        <p:spPr>
          <a:xfrm>
            <a:off x="7872467" y="2152388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77239-5030-B14B-84D0-01453DF8284B}"/>
              </a:ext>
            </a:extLst>
          </p:cNvPr>
          <p:cNvSpPr txBox="1"/>
          <p:nvPr/>
        </p:nvSpPr>
        <p:spPr>
          <a:xfrm>
            <a:off x="10621499" y="1943383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F7C235-5D84-2A4B-BF18-95C543C739EE}"/>
              </a:ext>
            </a:extLst>
          </p:cNvPr>
          <p:cNvSpPr txBox="1"/>
          <p:nvPr/>
        </p:nvSpPr>
        <p:spPr>
          <a:xfrm>
            <a:off x="9431600" y="925894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193AB-A4C6-BC4F-951A-7F575A5E0322}"/>
              </a:ext>
            </a:extLst>
          </p:cNvPr>
          <p:cNvSpPr txBox="1"/>
          <p:nvPr/>
        </p:nvSpPr>
        <p:spPr>
          <a:xfrm>
            <a:off x="10049707" y="1429078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8B3A-4A5B-E34F-BDA5-A2A12D07C6A5}"/>
              </a:ext>
            </a:extLst>
          </p:cNvPr>
          <p:cNvSpPr txBox="1"/>
          <p:nvPr/>
        </p:nvSpPr>
        <p:spPr>
          <a:xfrm>
            <a:off x="8599002" y="1204660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7BF54-A8E2-204B-B024-3A615F94FF26}"/>
              </a:ext>
            </a:extLst>
          </p:cNvPr>
          <p:cNvSpPr txBox="1"/>
          <p:nvPr/>
        </p:nvSpPr>
        <p:spPr>
          <a:xfrm>
            <a:off x="10621499" y="439139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E976A-F60E-BA47-82F4-FD63FA9B6A95}"/>
              </a:ext>
            </a:extLst>
          </p:cNvPr>
          <p:cNvSpPr txBox="1"/>
          <p:nvPr/>
        </p:nvSpPr>
        <p:spPr>
          <a:xfrm>
            <a:off x="767294" y="3271409"/>
            <a:ext cx="740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  <a:p>
            <a:pPr algn="ctr"/>
            <a:r>
              <a:rPr lang="en-US" dirty="0"/>
              <a:t>Rank</a:t>
            </a:r>
          </a:p>
          <a:p>
            <a:pPr algn="ctr"/>
            <a:r>
              <a:rPr lang="en-US" dirty="0"/>
              <a:t>on</a:t>
            </a:r>
          </a:p>
          <a:p>
            <a:pPr algn="ctr"/>
            <a:r>
              <a:rPr lang="en-US" dirty="0"/>
              <a:t>Front</a:t>
            </a:r>
          </a:p>
          <a:p>
            <a:pPr algn="ctr"/>
            <a:r>
              <a:rPr lang="en-US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4090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4A4F-91FB-DB41-AE9A-BE226FDA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8chan is an imageboard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5C5EF-3E61-254D-B7B0-1FB6F06C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It has various names: 8chan, ∞</a:t>
            </a:r>
            <a:r>
              <a:rPr lang="en-US" dirty="0" err="1"/>
              <a:t>chan</a:t>
            </a:r>
            <a:r>
              <a:rPr lang="en-US" dirty="0"/>
              <a:t>, </a:t>
            </a:r>
            <a:r>
              <a:rPr lang="en-US" dirty="0" err="1"/>
              <a:t>Infinitechan</a:t>
            </a:r>
            <a:r>
              <a:rPr lang="en-US" dirty="0"/>
              <a:t>, </a:t>
            </a:r>
            <a:r>
              <a:rPr lang="en-US" dirty="0" err="1"/>
              <a:t>Infinitychan</a:t>
            </a:r>
            <a:endParaRPr lang="en-US" dirty="0"/>
          </a:p>
          <a:p>
            <a:r>
              <a:rPr lang="en-US" dirty="0"/>
              <a:t>Imageboard = forum + images</a:t>
            </a:r>
          </a:p>
          <a:p>
            <a:r>
              <a:rPr lang="en-US" dirty="0"/>
              <a:t>8chan has boards (forums) with names like /</a:t>
            </a:r>
            <a:r>
              <a:rPr lang="en-US" dirty="0" err="1"/>
              <a:t>baphomet</a:t>
            </a:r>
            <a:r>
              <a:rPr lang="en-US" dirty="0"/>
              <a:t>/, /v/, and /pol/</a:t>
            </a:r>
          </a:p>
          <a:p>
            <a:r>
              <a:rPr lang="en-US" dirty="0"/>
              <a:t>each board consists of anonymous posts by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F8AD4-7E0E-3D42-A20B-1D346CA5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BF8BB-B752-F84C-BA63-04F83778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A6BA3-8059-AC41-9515-1AA62B3CED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005" y="118635"/>
            <a:ext cx="5410193" cy="6102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7CB1B-966D-1A40-8E9E-00CD5F58BA30}"/>
              </a:ext>
            </a:extLst>
          </p:cNvPr>
          <p:cNvSpPr txBox="1"/>
          <p:nvPr/>
        </p:nvSpPr>
        <p:spPr>
          <a:xfrm>
            <a:off x="6562409" y="6048711"/>
            <a:ext cx="526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https://web.archive.org/web/20150106040616/8chan.co/baphomet/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0824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7B2D-DB67-E44D-9F62-1536AA76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 other events, I analyzed the most popular boards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A62DA-1132-8849-88D0-1555130C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537FC-4E25-8047-BD94-05AF0495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FE36137-A7FE-3A4E-BDFF-930E76B38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38643"/>
              </p:ext>
            </p:extLst>
          </p:nvPr>
        </p:nvGraphicFramePr>
        <p:xfrm>
          <a:off x="674206" y="1982470"/>
          <a:ext cx="5421794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550">
                  <a:extLst>
                    <a:ext uri="{9D8B030D-6E8A-4147-A177-3AD203B41FA5}">
                      <a16:colId xmlns:a16="http://schemas.microsoft.com/office/drawing/2014/main" val="3674159629"/>
                    </a:ext>
                  </a:extLst>
                </a:gridCol>
                <a:gridCol w="2160903">
                  <a:extLst>
                    <a:ext uri="{9D8B030D-6E8A-4147-A177-3AD203B41FA5}">
                      <a16:colId xmlns:a16="http://schemas.microsoft.com/office/drawing/2014/main" val="1096565799"/>
                    </a:ext>
                  </a:extLst>
                </a:gridCol>
                <a:gridCol w="2115341">
                  <a:extLst>
                    <a:ext uri="{9D8B030D-6E8A-4147-A177-3AD203B41FA5}">
                      <a16:colId xmlns:a16="http://schemas.microsoft.com/office/drawing/2014/main" val="1277033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 Frequent</a:t>
                      </a:r>
                    </a:p>
                    <a:p>
                      <a:r>
                        <a:rPr lang="en-US" sz="140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Highest total post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0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Video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16,755,592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5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/pol/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13,575,689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6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/b/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8,894,540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72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leftypol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Leftist 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2,961,756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/animus/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Avatarfag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Circlejerk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2,459,384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7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/tv/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Television and Movies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2,111,526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5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/brit/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/Brit/pol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1,245,153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homosuck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"</a:t>
                      </a:r>
                      <a:r>
                        <a:rPr lang="en-US" sz="1200" dirty="0" err="1"/>
                        <a:t>Homestuck</a:t>
                      </a:r>
                      <a:r>
                        <a:rPr lang="en-US" sz="1200" dirty="0"/>
                        <a:t>" 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1,242,551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3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/tech/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1,083,644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/co/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Comics &amp; Cartoons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1,069,553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867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214282-3AA9-804E-B048-F6E47F9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64086"/>
              </p:ext>
            </p:extLst>
          </p:nvPr>
        </p:nvGraphicFramePr>
        <p:xfrm>
          <a:off x="6324600" y="1982470"/>
          <a:ext cx="5421793" cy="4246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883">
                  <a:extLst>
                    <a:ext uri="{9D8B030D-6E8A-4147-A177-3AD203B41FA5}">
                      <a16:colId xmlns:a16="http://schemas.microsoft.com/office/drawing/2014/main" val="3674159629"/>
                    </a:ext>
                  </a:extLst>
                </a:gridCol>
                <a:gridCol w="2398364">
                  <a:extLst>
                    <a:ext uri="{9D8B030D-6E8A-4147-A177-3AD203B41FA5}">
                      <a16:colId xmlns:a16="http://schemas.microsoft.com/office/drawing/2014/main" val="1096565799"/>
                    </a:ext>
                  </a:extLst>
                </a:gridCol>
                <a:gridCol w="1375546">
                  <a:extLst>
                    <a:ext uri="{9D8B030D-6E8A-4147-A177-3AD203B41FA5}">
                      <a16:colId xmlns:a16="http://schemas.microsoft.com/office/drawing/2014/main" val="1277033357"/>
                    </a:ext>
                  </a:extLst>
                </a:gridCol>
              </a:tblGrid>
              <a:tr h="507785">
                <a:tc>
                  <a:txBody>
                    <a:bodyPr/>
                    <a:lstStyle/>
                    <a:p>
                      <a:r>
                        <a:rPr lang="en-US" sz="140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 Frequent</a:t>
                      </a:r>
                    </a:p>
                    <a:p>
                      <a:r>
                        <a:rPr lang="en-US" sz="140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Highest PPH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00732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/pol/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59224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Video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62445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/b/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1318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72404"/>
                  </a:ext>
                </a:extLst>
              </a:tr>
              <a:tr h="448045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hga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Hunger Games Avatar Roleplay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7601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/gamergate/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Gamergate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7781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/4get/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51181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ints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International Saloon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769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intl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International Lounge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39523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hwndu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 Will Not Divide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793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leftypol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Leftist 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867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58FB05-93C9-484F-984E-45BE3C0DF785}"/>
              </a:ext>
            </a:extLst>
          </p:cNvPr>
          <p:cNvSpPr txBox="1"/>
          <p:nvPr/>
        </p:nvSpPr>
        <p:spPr>
          <a:xfrm>
            <a:off x="2488649" y="1576048"/>
            <a:ext cx="155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0626C-4B6A-8747-BAE9-6A433557DCF5}"/>
              </a:ext>
            </a:extLst>
          </p:cNvPr>
          <p:cNvSpPr txBox="1"/>
          <p:nvPr/>
        </p:nvSpPr>
        <p:spPr>
          <a:xfrm>
            <a:off x="8182296" y="1520805"/>
            <a:ext cx="2253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People Per Hour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6A5FF1-79BC-9647-BE16-31BDED5AEDD6}"/>
              </a:ext>
            </a:extLst>
          </p:cNvPr>
          <p:cNvSpPr/>
          <p:nvPr/>
        </p:nvSpPr>
        <p:spPr>
          <a:xfrm>
            <a:off x="674206" y="3613758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C332F-9AA9-3E41-835E-9BD26A182CF2}"/>
              </a:ext>
            </a:extLst>
          </p:cNvPr>
          <p:cNvSpPr/>
          <p:nvPr/>
        </p:nvSpPr>
        <p:spPr>
          <a:xfrm>
            <a:off x="6338281" y="5874098"/>
            <a:ext cx="5408112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008E8-FF34-4241-9244-A68A39694846}"/>
              </a:ext>
            </a:extLst>
          </p:cNvPr>
          <p:cNvSpPr/>
          <p:nvPr/>
        </p:nvSpPr>
        <p:spPr>
          <a:xfrm>
            <a:off x="6338281" y="2495856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9B78E8-24DB-834E-934B-0279D3B23CBD}"/>
              </a:ext>
            </a:extLst>
          </p:cNvPr>
          <p:cNvSpPr/>
          <p:nvPr/>
        </p:nvSpPr>
        <p:spPr>
          <a:xfrm>
            <a:off x="674784" y="2880704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FBBD3-B19D-EB48-990D-1CE60FAA0BE2}"/>
              </a:ext>
            </a:extLst>
          </p:cNvPr>
          <p:cNvSpPr/>
          <p:nvPr/>
        </p:nvSpPr>
        <p:spPr>
          <a:xfrm>
            <a:off x="6338281" y="2884880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E6B1C2-C0A7-0D47-A427-B5B9BF0161C3}"/>
              </a:ext>
            </a:extLst>
          </p:cNvPr>
          <p:cNvSpPr/>
          <p:nvPr/>
        </p:nvSpPr>
        <p:spPr>
          <a:xfrm>
            <a:off x="674206" y="2495856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2F6EF5-89E4-9C41-99F8-B60E820D33C8}"/>
              </a:ext>
            </a:extLst>
          </p:cNvPr>
          <p:cNvSpPr/>
          <p:nvPr/>
        </p:nvSpPr>
        <p:spPr>
          <a:xfrm>
            <a:off x="674206" y="3247047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92C6C-7A7A-2C41-8739-0CEC56153C3C}"/>
              </a:ext>
            </a:extLst>
          </p:cNvPr>
          <p:cNvSpPr/>
          <p:nvPr/>
        </p:nvSpPr>
        <p:spPr>
          <a:xfrm>
            <a:off x="6338281" y="3246437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50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7B2D-DB67-E44D-9F62-1536AA76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had to do some additional work to determine the topics for some of these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A62DA-1132-8849-88D0-1555130C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537FC-4E25-8047-BD94-05AF0495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FE36137-A7FE-3A4E-BDFF-930E76B38362}"/>
              </a:ext>
            </a:extLst>
          </p:cNvPr>
          <p:cNvGraphicFramePr>
            <a:graphicFrameLocks noGrp="1"/>
          </p:cNvGraphicFramePr>
          <p:nvPr/>
        </p:nvGraphicFramePr>
        <p:xfrm>
          <a:off x="674206" y="1982470"/>
          <a:ext cx="5421794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550">
                  <a:extLst>
                    <a:ext uri="{9D8B030D-6E8A-4147-A177-3AD203B41FA5}">
                      <a16:colId xmlns:a16="http://schemas.microsoft.com/office/drawing/2014/main" val="3674159629"/>
                    </a:ext>
                  </a:extLst>
                </a:gridCol>
                <a:gridCol w="2160903">
                  <a:extLst>
                    <a:ext uri="{9D8B030D-6E8A-4147-A177-3AD203B41FA5}">
                      <a16:colId xmlns:a16="http://schemas.microsoft.com/office/drawing/2014/main" val="1096565799"/>
                    </a:ext>
                  </a:extLst>
                </a:gridCol>
                <a:gridCol w="2115341">
                  <a:extLst>
                    <a:ext uri="{9D8B030D-6E8A-4147-A177-3AD203B41FA5}">
                      <a16:colId xmlns:a16="http://schemas.microsoft.com/office/drawing/2014/main" val="1277033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 Frequent</a:t>
                      </a:r>
                    </a:p>
                    <a:p>
                      <a:r>
                        <a:rPr lang="en-US" sz="140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Highest total post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0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Video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16,755,592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5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/pol/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13575689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6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/b/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8,894,540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72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leftypol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Leftist 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2,961,756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/animus/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Avatarfag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Circlejerk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2,459,384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7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/tv/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Television and Movies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2,111,526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5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/brit/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/Brit/pol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1,245,153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homosuck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"</a:t>
                      </a:r>
                      <a:r>
                        <a:rPr lang="en-US" sz="1200" dirty="0" err="1"/>
                        <a:t>Homestuck</a:t>
                      </a:r>
                      <a:r>
                        <a:rPr lang="en-US" sz="1200" dirty="0"/>
                        <a:t>" 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1,242,551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3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/tech/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1,083,644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/co/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Comics &amp; Cartoons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1,069,553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867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214282-3AA9-804E-B048-F6E47F957802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1982470"/>
          <a:ext cx="5421793" cy="4246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883">
                  <a:extLst>
                    <a:ext uri="{9D8B030D-6E8A-4147-A177-3AD203B41FA5}">
                      <a16:colId xmlns:a16="http://schemas.microsoft.com/office/drawing/2014/main" val="3674159629"/>
                    </a:ext>
                  </a:extLst>
                </a:gridCol>
                <a:gridCol w="2398364">
                  <a:extLst>
                    <a:ext uri="{9D8B030D-6E8A-4147-A177-3AD203B41FA5}">
                      <a16:colId xmlns:a16="http://schemas.microsoft.com/office/drawing/2014/main" val="1096565799"/>
                    </a:ext>
                  </a:extLst>
                </a:gridCol>
                <a:gridCol w="1375546">
                  <a:extLst>
                    <a:ext uri="{9D8B030D-6E8A-4147-A177-3AD203B41FA5}">
                      <a16:colId xmlns:a16="http://schemas.microsoft.com/office/drawing/2014/main" val="1277033357"/>
                    </a:ext>
                  </a:extLst>
                </a:gridCol>
              </a:tblGrid>
              <a:tr h="507785">
                <a:tc>
                  <a:txBody>
                    <a:bodyPr/>
                    <a:lstStyle/>
                    <a:p>
                      <a:r>
                        <a:rPr lang="en-US" sz="140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 Frequent</a:t>
                      </a:r>
                    </a:p>
                    <a:p>
                      <a:r>
                        <a:rPr lang="en-US" sz="140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Highest PPH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00732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/pol/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59224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Video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62445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/b/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1318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72404"/>
                  </a:ext>
                </a:extLst>
              </a:tr>
              <a:tr h="448045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hga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Hunger Games Avatar Roleplay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7601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/gamergate/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Gamergate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7781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/4get/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51181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ints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International Saloon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769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intl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International Lounge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39523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hwndu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 Will Not Divide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793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leftypol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Leftist 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867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58FB05-93C9-484F-984E-45BE3C0DF785}"/>
              </a:ext>
            </a:extLst>
          </p:cNvPr>
          <p:cNvSpPr txBox="1"/>
          <p:nvPr/>
        </p:nvSpPr>
        <p:spPr>
          <a:xfrm>
            <a:off x="2488649" y="1576048"/>
            <a:ext cx="155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0626C-4B6A-8747-BAE9-6A433557DCF5}"/>
              </a:ext>
            </a:extLst>
          </p:cNvPr>
          <p:cNvSpPr txBox="1"/>
          <p:nvPr/>
        </p:nvSpPr>
        <p:spPr>
          <a:xfrm>
            <a:off x="8182296" y="1520805"/>
            <a:ext cx="2253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People Per Hour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86EEF-5891-3749-A91B-711CCCB98285}"/>
              </a:ext>
            </a:extLst>
          </p:cNvPr>
          <p:cNvSpPr txBox="1"/>
          <p:nvPr/>
        </p:nvSpPr>
        <p:spPr>
          <a:xfrm>
            <a:off x="3264086" y="4734838"/>
            <a:ext cx="135646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British politics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3FBDB-0514-7F4E-987D-46FE37745D36}"/>
              </a:ext>
            </a:extLst>
          </p:cNvPr>
          <p:cNvSpPr txBox="1"/>
          <p:nvPr/>
        </p:nvSpPr>
        <p:spPr>
          <a:xfrm>
            <a:off x="3264086" y="5112675"/>
            <a:ext cx="175490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err="1"/>
              <a:t>Homestruck</a:t>
            </a:r>
            <a:r>
              <a:rPr lang="en-US" sz="1600" dirty="0"/>
              <a:t> Comic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E61E1-8087-E446-84AD-3578B73E1D1A}"/>
              </a:ext>
            </a:extLst>
          </p:cNvPr>
          <p:cNvSpPr txBox="1"/>
          <p:nvPr/>
        </p:nvSpPr>
        <p:spPr>
          <a:xfrm>
            <a:off x="3264086" y="3985531"/>
            <a:ext cx="72327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Anime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2EDF1-D3A4-114C-A75A-654EB1F0655D}"/>
              </a:ext>
            </a:extLst>
          </p:cNvPr>
          <p:cNvSpPr txBox="1"/>
          <p:nvPr/>
        </p:nvSpPr>
        <p:spPr>
          <a:xfrm>
            <a:off x="9216037" y="4396284"/>
            <a:ext cx="185230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err="1"/>
              <a:t>Getball</a:t>
            </a:r>
            <a:r>
              <a:rPr lang="en-US" sz="1600" dirty="0"/>
              <a:t> Video Game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AAAF9-DABB-9146-A2F8-7E99DBB65A25}"/>
              </a:ext>
            </a:extLst>
          </p:cNvPr>
          <p:cNvSpPr txBox="1"/>
          <p:nvPr/>
        </p:nvSpPr>
        <p:spPr>
          <a:xfrm>
            <a:off x="9450236" y="5513539"/>
            <a:ext cx="137774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Against Trump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D9B95-117C-7242-AB5C-73C75AB3CEC2}"/>
              </a:ext>
            </a:extLst>
          </p:cNvPr>
          <p:cNvSpPr txBox="1"/>
          <p:nvPr/>
        </p:nvSpPr>
        <p:spPr>
          <a:xfrm>
            <a:off x="3242799" y="2865973"/>
            <a:ext cx="170572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Right-wing politics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61672-E888-EC42-B897-843766075D8A}"/>
              </a:ext>
            </a:extLst>
          </p:cNvPr>
          <p:cNvSpPr txBox="1"/>
          <p:nvPr/>
        </p:nvSpPr>
        <p:spPr>
          <a:xfrm>
            <a:off x="3514196" y="3598836"/>
            <a:ext cx="159524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Left-wing politics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C259D-2E09-E749-A62C-D852E0838198}"/>
              </a:ext>
            </a:extLst>
          </p:cNvPr>
          <p:cNvSpPr txBox="1"/>
          <p:nvPr/>
        </p:nvSpPr>
        <p:spPr>
          <a:xfrm>
            <a:off x="9758555" y="5875089"/>
            <a:ext cx="159524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Left-wing politics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A145F-FED9-DB4E-BABF-67663D727B3C}"/>
              </a:ext>
            </a:extLst>
          </p:cNvPr>
          <p:cNvSpPr txBox="1"/>
          <p:nvPr/>
        </p:nvSpPr>
        <p:spPr>
          <a:xfrm>
            <a:off x="9309239" y="2507814"/>
            <a:ext cx="170572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Right-wing politics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24D6F-EBFF-B34B-8A38-7FA94FDC8EA2}"/>
              </a:ext>
            </a:extLst>
          </p:cNvPr>
          <p:cNvSpPr txBox="1"/>
          <p:nvPr/>
        </p:nvSpPr>
        <p:spPr>
          <a:xfrm>
            <a:off x="9362174" y="4785634"/>
            <a:ext cx="171912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Non-English 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8CC14-63B5-634C-AC2F-23EAEC0A7AFB}"/>
              </a:ext>
            </a:extLst>
          </p:cNvPr>
          <p:cNvSpPr txBox="1"/>
          <p:nvPr/>
        </p:nvSpPr>
        <p:spPr>
          <a:xfrm>
            <a:off x="9365173" y="5143143"/>
            <a:ext cx="1894558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International Politics</a:t>
            </a:r>
          </a:p>
        </p:txBody>
      </p:sp>
    </p:spTree>
    <p:extLst>
      <p:ext uri="{BB962C8B-B14F-4D97-AF65-F5344CB8AC3E}">
        <p14:creationId xmlns:p14="http://schemas.microsoft.com/office/powerpoint/2010/main" val="572565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1A2919-E9BE-D04E-AF6C-C9FF58C4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64" y="317218"/>
            <a:ext cx="114144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 visualized the PPH for the top 10 boards by total posts and mapped them to the events reported by Wikipedia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D9AE0-E3EB-5B42-A924-CD15F3E1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1EAA7-8C21-A44C-B1B2-86AD6546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1D4B1-8012-9C45-B8B8-616F8CAB2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97" y="1690689"/>
            <a:ext cx="2613454" cy="1372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512D7-26C3-0A4F-A276-72F40953B1C3}"/>
              </a:ext>
            </a:extLst>
          </p:cNvPr>
          <p:cNvSpPr txBox="1"/>
          <p:nvPr/>
        </p:nvSpPr>
        <p:spPr>
          <a:xfrm>
            <a:off x="1400589" y="2113281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/v/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933000-A963-AE4A-8212-3882B246A6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641" y="1690688"/>
            <a:ext cx="2613454" cy="1372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D03EE1-E45D-C847-BF89-68AC68199BCE}"/>
              </a:ext>
            </a:extLst>
          </p:cNvPr>
          <p:cNvSpPr/>
          <p:nvPr/>
        </p:nvSpPr>
        <p:spPr>
          <a:xfrm>
            <a:off x="4297902" y="2113280"/>
            <a:ext cx="856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/pol/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DAA02-7FC0-574E-8760-09C54A9CA6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851" y="1690689"/>
            <a:ext cx="2568636" cy="1346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BEF21-C431-5346-9AFB-7FF3950E1D8D}"/>
              </a:ext>
            </a:extLst>
          </p:cNvPr>
          <p:cNvSpPr txBox="1"/>
          <p:nvPr/>
        </p:nvSpPr>
        <p:spPr>
          <a:xfrm>
            <a:off x="7375906" y="2113280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/b/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E950F1-FE4C-6344-9262-E246F598D3F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243" y="1647742"/>
            <a:ext cx="2743200" cy="14382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42B8FC-60AF-5640-B654-CEBD766D37F6}"/>
              </a:ext>
            </a:extLst>
          </p:cNvPr>
          <p:cNvSpPr/>
          <p:nvPr/>
        </p:nvSpPr>
        <p:spPr>
          <a:xfrm>
            <a:off x="9740009" y="2113279"/>
            <a:ext cx="1520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leftypol</a:t>
            </a:r>
            <a:r>
              <a:rPr lang="en-US" sz="2400" b="1" dirty="0"/>
              <a:t>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C3E3B-B125-714C-98A1-29ED224A65F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94" y="3253236"/>
            <a:ext cx="2529257" cy="13260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E6DD1C-193A-F643-AA9B-E315F30B9CFF}"/>
              </a:ext>
            </a:extLst>
          </p:cNvPr>
          <p:cNvSpPr/>
          <p:nvPr/>
        </p:nvSpPr>
        <p:spPr>
          <a:xfrm>
            <a:off x="1011604" y="3685433"/>
            <a:ext cx="1374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/animus/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8944CD-C02B-064E-BB5B-D9591C05EC0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641" y="3243180"/>
            <a:ext cx="2613454" cy="13702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D189FE-D47B-7F4A-9000-86099EA15C40}"/>
              </a:ext>
            </a:extLst>
          </p:cNvPr>
          <p:cNvSpPr txBox="1"/>
          <p:nvPr/>
        </p:nvSpPr>
        <p:spPr>
          <a:xfrm>
            <a:off x="4427745" y="3672604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/tv/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967CC-8FB3-1B4F-AE34-8FDEE57E909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851" y="3243180"/>
            <a:ext cx="2548438" cy="13361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48F3C2-E16C-ED43-B24B-5E2458C0D15A}"/>
              </a:ext>
            </a:extLst>
          </p:cNvPr>
          <p:cNvSpPr txBox="1"/>
          <p:nvPr/>
        </p:nvSpPr>
        <p:spPr>
          <a:xfrm>
            <a:off x="7084159" y="3672603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/brit/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3B320E-DE2D-A54F-B46D-73E08DBDE3C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252" y="3159487"/>
            <a:ext cx="2613454" cy="13702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32799A-53F1-F043-A8A9-8167E74BB223}"/>
              </a:ext>
            </a:extLst>
          </p:cNvPr>
          <p:cNvSpPr txBox="1"/>
          <p:nvPr/>
        </p:nvSpPr>
        <p:spPr>
          <a:xfrm>
            <a:off x="9740009" y="361375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homosuck</a:t>
            </a:r>
            <a:r>
              <a:rPr lang="en-US" sz="2400" b="1" dirty="0"/>
              <a:t>/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59CBFF-2BC1-F842-8982-9F9B360DC23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94" y="4792930"/>
            <a:ext cx="2618686" cy="137294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831281-5B15-CC44-A60F-3FACEB4C0661}"/>
              </a:ext>
            </a:extLst>
          </p:cNvPr>
          <p:cNvSpPr/>
          <p:nvPr/>
        </p:nvSpPr>
        <p:spPr>
          <a:xfrm>
            <a:off x="1126933" y="5167311"/>
            <a:ext cx="1003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/tech/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28FA6C-3D81-724D-A00D-0BC2D1FF95C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641" y="4750176"/>
            <a:ext cx="2613454" cy="13702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94D4712-02BE-794F-A362-739EECB19C0E}"/>
              </a:ext>
            </a:extLst>
          </p:cNvPr>
          <p:cNvSpPr txBox="1"/>
          <p:nvPr/>
        </p:nvSpPr>
        <p:spPr>
          <a:xfrm>
            <a:off x="4374044" y="5161720"/>
            <a:ext cx="735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/co/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06976E-9B38-DA43-866A-DA40BDAAD5F3}"/>
              </a:ext>
            </a:extLst>
          </p:cNvPr>
          <p:cNvSpPr txBox="1"/>
          <p:nvPr/>
        </p:nvSpPr>
        <p:spPr>
          <a:xfrm>
            <a:off x="6197372" y="4912630"/>
            <a:ext cx="549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reported by various news articles, /pol/ has spikes that correspond to some of these events.</a:t>
            </a:r>
          </a:p>
        </p:txBody>
      </p:sp>
    </p:spTree>
    <p:extLst>
      <p:ext uri="{BB962C8B-B14F-4D97-AF65-F5344CB8AC3E}">
        <p14:creationId xmlns:p14="http://schemas.microsoft.com/office/powerpoint/2010/main" val="1818580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D793-D14A-284B-9390-BCF80D85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/pol/ has far more people per hour than /</a:t>
            </a:r>
            <a:r>
              <a:rPr lang="en-US" dirty="0" err="1"/>
              <a:t>leftypol</a:t>
            </a:r>
            <a:r>
              <a:rPr lang="en-US" dirty="0"/>
              <a:t>/ indicating that 8chan had more right-wing conversations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8ED11-486E-1A4C-AD36-36692C49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1B69-ED0C-CD4A-A686-B1656A4B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CD6AC-411A-C64C-BAC4-4E82B037DF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23" y="1822974"/>
            <a:ext cx="5603177" cy="2937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40C0B-2A6D-7042-8EEB-9B881D75F3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22974"/>
            <a:ext cx="5603177" cy="2943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CCB89-FB68-8B47-86AB-A1AF59675174}"/>
              </a:ext>
            </a:extLst>
          </p:cNvPr>
          <p:cNvSpPr txBox="1"/>
          <p:nvPr/>
        </p:nvSpPr>
        <p:spPr>
          <a:xfrm>
            <a:off x="4555161" y="4835047"/>
            <a:ext cx="308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y-axis scales do not match.</a:t>
            </a:r>
          </a:p>
          <a:p>
            <a:r>
              <a:rPr lang="en-US" dirty="0"/>
              <a:t>/pol/ (right) goes to 2500</a:t>
            </a:r>
          </a:p>
          <a:p>
            <a:r>
              <a:rPr lang="en-US" dirty="0"/>
              <a:t>/</a:t>
            </a:r>
            <a:r>
              <a:rPr lang="en-US" dirty="0" err="1"/>
              <a:t>leftypol</a:t>
            </a:r>
            <a:r>
              <a:rPr lang="en-US" dirty="0"/>
              <a:t>/ (left) goes to 1400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268B2-4D84-954F-9243-A18426BD68A8}"/>
              </a:ext>
            </a:extLst>
          </p:cNvPr>
          <p:cNvSpPr txBox="1"/>
          <p:nvPr/>
        </p:nvSpPr>
        <p:spPr>
          <a:xfrm>
            <a:off x="10616650" y="4835047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3526811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A4E9A7D-F831-FC42-AB51-0C122E90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28" y="1657717"/>
            <a:ext cx="9348528" cy="491113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5AA66D-8FEA-F14E-837D-52F9B293A314}"/>
              </a:ext>
            </a:extLst>
          </p:cNvPr>
          <p:cNvSpPr/>
          <p:nvPr/>
        </p:nvSpPr>
        <p:spPr>
          <a:xfrm>
            <a:off x="2974429" y="1588659"/>
            <a:ext cx="6465950" cy="307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EB7E9-0274-D541-B6EF-952E718B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1196"/>
            <a:ext cx="81321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/pol/ has spikes around the Star of David picture, child porn, and the shootings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0DDF4-4351-B245-8417-F62285D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DFF09-330C-D24B-A016-EE6A3FAA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BD39E-3FC5-5C40-9F16-486CB5B234E2}"/>
              </a:ext>
            </a:extLst>
          </p:cNvPr>
          <p:cNvSpPr txBox="1"/>
          <p:nvPr/>
        </p:nvSpPr>
        <p:spPr>
          <a:xfrm>
            <a:off x="1261204" y="2097235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F1DD9-3CFF-BD43-8F1A-3C7E68056CE6}"/>
              </a:ext>
            </a:extLst>
          </p:cNvPr>
          <p:cNvSpPr txBox="1"/>
          <p:nvPr/>
        </p:nvSpPr>
        <p:spPr>
          <a:xfrm>
            <a:off x="2482179" y="2058609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B7B45-BF57-8045-8163-7DCEBCCFB4E6}"/>
              </a:ext>
            </a:extLst>
          </p:cNvPr>
          <p:cNvSpPr txBox="1"/>
          <p:nvPr/>
        </p:nvSpPr>
        <p:spPr>
          <a:xfrm>
            <a:off x="5212579" y="2097235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1F0E1-120B-CF4C-BA99-B20EE9B5D3F9}"/>
              </a:ext>
            </a:extLst>
          </p:cNvPr>
          <p:cNvSpPr txBox="1"/>
          <p:nvPr/>
        </p:nvSpPr>
        <p:spPr>
          <a:xfrm>
            <a:off x="3551444" y="2096435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4B1EC-401C-A14D-8BDC-204FED6548C5}"/>
              </a:ext>
            </a:extLst>
          </p:cNvPr>
          <p:cNvSpPr txBox="1"/>
          <p:nvPr/>
        </p:nvSpPr>
        <p:spPr>
          <a:xfrm>
            <a:off x="7804085" y="1450887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347BF-E37E-ED47-8B0F-633A9A97682D}"/>
              </a:ext>
            </a:extLst>
          </p:cNvPr>
          <p:cNvSpPr txBox="1"/>
          <p:nvPr/>
        </p:nvSpPr>
        <p:spPr>
          <a:xfrm>
            <a:off x="10859822" y="1650210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041B31-5A68-F147-BA9A-E4F883906BDB}"/>
              </a:ext>
            </a:extLst>
          </p:cNvPr>
          <p:cNvSpPr txBox="1"/>
          <p:nvPr/>
        </p:nvSpPr>
        <p:spPr>
          <a:xfrm>
            <a:off x="9159221" y="1089018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ACB09-BC7A-3C41-9930-4FBE3DBBFC9A}"/>
              </a:ext>
            </a:extLst>
          </p:cNvPr>
          <p:cNvSpPr txBox="1"/>
          <p:nvPr/>
        </p:nvSpPr>
        <p:spPr>
          <a:xfrm>
            <a:off x="10449292" y="1058996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AF3A61-B204-3B4F-B5F6-7691E1327B3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533954" y="1612238"/>
            <a:ext cx="175867" cy="5611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929383-14E5-B04D-AA44-E1F9DED63A7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728245" y="1320606"/>
            <a:ext cx="721047" cy="8191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2AB57F-9D8F-AD4B-9D29-2CD7E27B763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0047168" y="1911820"/>
            <a:ext cx="812654" cy="2279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400AD4-1C6D-D74B-86EC-0F18B17C2D54}"/>
              </a:ext>
            </a:extLst>
          </p:cNvPr>
          <p:cNvCxnSpPr>
            <a:cxnSpLocks/>
          </p:cNvCxnSpPr>
          <p:nvPr/>
        </p:nvCxnSpPr>
        <p:spPr>
          <a:xfrm flipH="1" flipV="1">
            <a:off x="8223431" y="1820219"/>
            <a:ext cx="387170" cy="27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D0D840-CE76-634D-A450-5BA747ADD640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897660" y="1820219"/>
            <a:ext cx="325771" cy="3195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F08C85-D435-2F48-B2CB-172416C74EF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223431" y="1820219"/>
            <a:ext cx="446252" cy="27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C6FE7C8-5621-6740-BA69-7C09B34AD7FB}"/>
              </a:ext>
            </a:extLst>
          </p:cNvPr>
          <p:cNvSpPr txBox="1"/>
          <p:nvPr/>
        </p:nvSpPr>
        <p:spPr>
          <a:xfrm>
            <a:off x="8384599" y="795124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3798BE4-BD1E-834B-932B-1C24054CCDA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8718115" y="1533788"/>
            <a:ext cx="101860" cy="5626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9417F-C99A-374F-B6D0-D1131ED30109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4023068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AD257-F22D-1D40-B82D-80A6005C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10" y="354615"/>
            <a:ext cx="1102797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Recall that /doll/ was reported as the board related to the child porn but we have no record of its existence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05576-A260-184A-8C9B-62E6A7CC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CCD7-B423-3148-A565-D4C764BE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FF874-C1AA-7044-8DC8-AFA0A537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06" y="1836096"/>
            <a:ext cx="8875985" cy="4667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B12A1-C0AA-5745-B3D1-76540DB12A21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83E65-E580-3043-A6EF-6936603AC750}"/>
              </a:ext>
            </a:extLst>
          </p:cNvPr>
          <p:cNvSpPr txBox="1"/>
          <p:nvPr/>
        </p:nvSpPr>
        <p:spPr>
          <a:xfrm>
            <a:off x="2574349" y="2188867"/>
            <a:ext cx="234232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Instead we have a small spike a few days prior to 8chan being delisted from Google over child porn</a:t>
            </a:r>
          </a:p>
        </p:txBody>
      </p:sp>
    </p:spTree>
    <p:extLst>
      <p:ext uri="{BB962C8B-B14F-4D97-AF65-F5344CB8AC3E}">
        <p14:creationId xmlns:p14="http://schemas.microsoft.com/office/powerpoint/2010/main" val="424954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6042B8-4464-6345-A0BD-11B1EAA45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37" y="1690688"/>
            <a:ext cx="9132526" cy="4802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476A0-7FC0-1248-AC22-C908AEE0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zooming in, we see some elevated activity in /pol/ after the “Star of David” image was posted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5D12C-C88C-E04C-A6DA-D9D18A0FD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F0410-DAB5-4A4F-BC9E-0AD1F884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1C17-D3C4-124D-9071-56AE2E7CFCD5}"/>
              </a:ext>
            </a:extLst>
          </p:cNvPr>
          <p:cNvSpPr txBox="1"/>
          <p:nvPr/>
        </p:nvSpPr>
        <p:spPr>
          <a:xfrm>
            <a:off x="3530373" y="2107161"/>
            <a:ext cx="176426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8chan user posts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EFD0A-F5E2-E643-AE62-EC349C078A74}"/>
              </a:ext>
            </a:extLst>
          </p:cNvPr>
          <p:cNvSpPr txBox="1"/>
          <p:nvPr/>
        </p:nvSpPr>
        <p:spPr>
          <a:xfrm>
            <a:off x="5891148" y="2073565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 tweets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232E7B-94CA-7448-83E8-52DCCE72816D}"/>
              </a:ext>
            </a:extLst>
          </p:cNvPr>
          <p:cNvCxnSpPr>
            <a:cxnSpLocks/>
          </p:cNvCxnSpPr>
          <p:nvPr/>
        </p:nvCxnSpPr>
        <p:spPr>
          <a:xfrm>
            <a:off x="6651375" y="2682737"/>
            <a:ext cx="0" cy="32044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EB9E3B-6FF8-924C-862A-9A7B9A303806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16964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D1E1-E693-9F42-951F-8B98DFB9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comparison, we see little elevated activity in /</a:t>
            </a:r>
            <a:r>
              <a:rPr lang="en-US" dirty="0" err="1"/>
              <a:t>leftypol</a:t>
            </a:r>
            <a:r>
              <a:rPr lang="en-US" dirty="0"/>
              <a:t>/ 1 week prior to Trump’s tweet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866E2-1BE2-E146-A670-89BC21A6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EE4AD-00D6-E748-9A94-DD3DE201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37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16A8B2B-DDB1-C345-AD68-8D9F231A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829058"/>
            <a:ext cx="8610599" cy="45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B9752-5BE0-3E4F-BD44-A5EFDA1B97F0}"/>
              </a:ext>
            </a:extLst>
          </p:cNvPr>
          <p:cNvSpPr txBox="1"/>
          <p:nvPr/>
        </p:nvSpPr>
        <p:spPr>
          <a:xfrm>
            <a:off x="7619328" y="2075630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 tweets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6ED2A-F77D-B540-AC06-2CFFD36B8A04}"/>
              </a:ext>
            </a:extLst>
          </p:cNvPr>
          <p:cNvSpPr txBox="1"/>
          <p:nvPr/>
        </p:nvSpPr>
        <p:spPr>
          <a:xfrm>
            <a:off x="5213867" y="2079443"/>
            <a:ext cx="176426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8chan user posts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836A49-F6C9-4447-BDD3-080E87D7E4A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2725774"/>
            <a:ext cx="0" cy="30713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BDFA02-A1F9-284F-BB5B-3390D5E521E8}"/>
              </a:ext>
            </a:extLst>
          </p:cNvPr>
          <p:cNvCxnSpPr>
            <a:cxnSpLocks/>
          </p:cNvCxnSpPr>
          <p:nvPr/>
        </p:nvCxnSpPr>
        <p:spPr>
          <a:xfrm>
            <a:off x="8484296" y="2721961"/>
            <a:ext cx="0" cy="30713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F21331-D43D-1B45-8C0F-A5F0B6B5420E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513043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5D4C04-C387-A944-8CA6-BA0A093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we look closer to the Christchurch shooting, we see that it is likely discussions on the shooting rather than activity leading up to the shooting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636DA-6736-1046-9F9F-AFA54810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930B3-604A-3A4B-8DB2-CCC31779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E1449-776C-BF47-AB70-B376AE80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61" y="1778088"/>
            <a:ext cx="8706678" cy="4578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59D06-C54E-9440-9926-82089013FC71}"/>
              </a:ext>
            </a:extLst>
          </p:cNvPr>
          <p:cNvSpPr txBox="1"/>
          <p:nvPr/>
        </p:nvSpPr>
        <p:spPr>
          <a:xfrm>
            <a:off x="3425687" y="3423354"/>
            <a:ext cx="234232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There are no mementos captured from the week leading up to the shooting.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AB2A88-AECB-E34D-A731-F90F487DCF01}"/>
              </a:ext>
            </a:extLst>
          </p:cNvPr>
          <p:cNvCxnSpPr>
            <a:cxnSpLocks/>
          </p:cNvCxnSpPr>
          <p:nvPr/>
        </p:nvCxnSpPr>
        <p:spPr>
          <a:xfrm>
            <a:off x="6077211" y="2440126"/>
            <a:ext cx="0" cy="30713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7FD151-DE4A-954E-ACF9-F815CF6DC428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61352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5D4C04-C387-A944-8CA6-BA0A093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so few mementos captured leading up to the Poway synagogue shooting that it’s hard to say that there is a spike on /pol/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636DA-6736-1046-9F9F-AFA54810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930B3-604A-3A4B-8DB2-CCC31779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1B571F-881A-5E4C-8943-9EB00C2E3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53" y="1856463"/>
            <a:ext cx="8571893" cy="449988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2E400B-5A52-A84A-A1ED-B517DEE5DE2E}"/>
              </a:ext>
            </a:extLst>
          </p:cNvPr>
          <p:cNvCxnSpPr>
            <a:cxnSpLocks/>
          </p:cNvCxnSpPr>
          <p:nvPr/>
        </p:nvCxnSpPr>
        <p:spPr>
          <a:xfrm>
            <a:off x="9498904" y="2565385"/>
            <a:ext cx="0" cy="30713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FFBA49-10EB-4949-9E6D-95CF1D5E0AAF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57255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D868-9C3E-CC42-944D-4DBFF1E4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8chan is best known for its connection to recent far-right mass shootings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CF779-5ED6-B249-9A4F-0697B2FF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22B12-CA1D-0B44-A916-88CED066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C5598-B1B4-FA44-ABEB-859F530570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04" y="1524000"/>
            <a:ext cx="337799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2A598A-3F16-C54B-9F5F-190A6117083E}"/>
              </a:ext>
            </a:extLst>
          </p:cNvPr>
          <p:cNvSpPr txBox="1"/>
          <p:nvPr/>
        </p:nvSpPr>
        <p:spPr>
          <a:xfrm>
            <a:off x="382254" y="5486400"/>
            <a:ext cx="373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https://web.archive.org/web/20190808053829/https://www.gq.com/story/8chan-mass-shooters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4B004D-6C70-344D-B3EE-2713769FDE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581" y="1524000"/>
            <a:ext cx="3731819" cy="381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E6909C-8F88-854B-A3D1-447DC436B749}"/>
              </a:ext>
            </a:extLst>
          </p:cNvPr>
          <p:cNvSpPr txBox="1"/>
          <p:nvPr/>
        </p:nvSpPr>
        <p:spPr>
          <a:xfrm>
            <a:off x="5299275" y="5578732"/>
            <a:ext cx="159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http://archive.is/9Ibgq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CDED3-C2FE-124B-B01D-61F6725A79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1696" y="1524000"/>
            <a:ext cx="3513112" cy="3962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93B759-E2FE-4044-A734-F57BA527B4F2}"/>
              </a:ext>
            </a:extLst>
          </p:cNvPr>
          <p:cNvSpPr txBox="1"/>
          <p:nvPr/>
        </p:nvSpPr>
        <p:spPr>
          <a:xfrm>
            <a:off x="8324193" y="5644055"/>
            <a:ext cx="362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7"/>
              </a:rPr>
              <a:t>https://web.archive.org/web/20190807014943/https://www.nytimes.com/2019/08/06/podcasts/the-daily/8chan-el-paso-shooting.html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1567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5D4C04-C387-A944-8CA6-BA0A093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looks like the /pol/ conversation grew after the El Paso shooting, but not nearly as much as after the Christchurch shooting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636DA-6736-1046-9F9F-AFA54810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930B3-604A-3A4B-8DB2-CCC31779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57F92-7DF4-D340-8EE5-4454576F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31" y="1779716"/>
            <a:ext cx="8797159" cy="4610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4E090-4835-0449-8AFD-D78A1E55F030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1236706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AEC108-6C4F-534E-8B4A-AB33B03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266" y="1746391"/>
            <a:ext cx="8974641" cy="469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FC85A-8A43-6840-895D-D948A57E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522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Looking at the rise and fall of the rank of /pol/ does not seem to help, because it was almost always the highest ranked 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96A29-12B6-3146-A0B4-06BEEF19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9D211-8F0C-C441-9B04-CE88731A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0211E-8049-FB48-B63A-102CE06250D6}"/>
              </a:ext>
            </a:extLst>
          </p:cNvPr>
          <p:cNvSpPr txBox="1"/>
          <p:nvPr/>
        </p:nvSpPr>
        <p:spPr>
          <a:xfrm>
            <a:off x="1097443" y="5597180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59DF6-7FD3-0347-AB1B-7162C90987B8}"/>
              </a:ext>
            </a:extLst>
          </p:cNvPr>
          <p:cNvSpPr txBox="1"/>
          <p:nvPr/>
        </p:nvSpPr>
        <p:spPr>
          <a:xfrm>
            <a:off x="2534731" y="5597180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8392E-BCA3-DD4F-8A88-334CB00E80F5}"/>
              </a:ext>
            </a:extLst>
          </p:cNvPr>
          <p:cNvSpPr txBox="1"/>
          <p:nvPr/>
        </p:nvSpPr>
        <p:spPr>
          <a:xfrm>
            <a:off x="4006653" y="5597180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F923A-017E-9F47-BB50-3D73D4FECF88}"/>
              </a:ext>
            </a:extLst>
          </p:cNvPr>
          <p:cNvSpPr txBox="1"/>
          <p:nvPr/>
        </p:nvSpPr>
        <p:spPr>
          <a:xfrm>
            <a:off x="5108781" y="5320181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64167-017F-914D-A6BB-753BBAD44570}"/>
              </a:ext>
            </a:extLst>
          </p:cNvPr>
          <p:cNvSpPr txBox="1"/>
          <p:nvPr/>
        </p:nvSpPr>
        <p:spPr>
          <a:xfrm>
            <a:off x="7772181" y="5504276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3AFB-4065-1349-8F37-7D98B318A065}"/>
              </a:ext>
            </a:extLst>
          </p:cNvPr>
          <p:cNvSpPr txBox="1"/>
          <p:nvPr/>
        </p:nvSpPr>
        <p:spPr>
          <a:xfrm>
            <a:off x="10752083" y="2077249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62F44-0FA3-3C4D-986A-C45BEDCA947A}"/>
              </a:ext>
            </a:extLst>
          </p:cNvPr>
          <p:cNvSpPr txBox="1"/>
          <p:nvPr/>
        </p:nvSpPr>
        <p:spPr>
          <a:xfrm>
            <a:off x="9431600" y="1248228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A1427-DB2E-A64E-83A6-B20108DB94A0}"/>
              </a:ext>
            </a:extLst>
          </p:cNvPr>
          <p:cNvSpPr txBox="1"/>
          <p:nvPr/>
        </p:nvSpPr>
        <p:spPr>
          <a:xfrm>
            <a:off x="10486132" y="1568468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E5DE0-8B61-D645-BAA0-F7231C6113F7}"/>
              </a:ext>
            </a:extLst>
          </p:cNvPr>
          <p:cNvSpPr txBox="1"/>
          <p:nvPr/>
        </p:nvSpPr>
        <p:spPr>
          <a:xfrm>
            <a:off x="8494578" y="1248228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11F0D-8CDE-CF4D-924C-0C3237ED4AC1}"/>
              </a:ext>
            </a:extLst>
          </p:cNvPr>
          <p:cNvSpPr txBox="1"/>
          <p:nvPr/>
        </p:nvSpPr>
        <p:spPr>
          <a:xfrm>
            <a:off x="767294" y="3271409"/>
            <a:ext cx="740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  <a:p>
            <a:pPr algn="ctr"/>
            <a:r>
              <a:rPr lang="en-US" dirty="0"/>
              <a:t>Rank</a:t>
            </a:r>
          </a:p>
          <a:p>
            <a:pPr algn="ctr"/>
            <a:r>
              <a:rPr lang="en-US" dirty="0"/>
              <a:t>on</a:t>
            </a:r>
          </a:p>
          <a:p>
            <a:pPr algn="ctr"/>
            <a:r>
              <a:rPr lang="en-US" dirty="0"/>
              <a:t>Front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229C0-8BA9-1B45-B69A-3077DC2E989F}"/>
              </a:ext>
            </a:extLst>
          </p:cNvPr>
          <p:cNvSpPr txBox="1"/>
          <p:nvPr/>
        </p:nvSpPr>
        <p:spPr>
          <a:xfrm>
            <a:off x="10752083" y="3258207"/>
            <a:ext cx="1303283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anything, it seems to fall in popularity near some of these events.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89F10-5CF8-6B41-A911-3F5476120198}"/>
              </a:ext>
            </a:extLst>
          </p:cNvPr>
          <p:cNvSpPr txBox="1"/>
          <p:nvPr/>
        </p:nvSpPr>
        <p:spPr>
          <a:xfrm>
            <a:off x="10711507" y="5377317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1848732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FFB7360-B8D7-6C46-9838-093DE2FF3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952" y="1558493"/>
            <a:ext cx="9236941" cy="483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FC85A-8A43-6840-895D-D948A57E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/</a:t>
            </a:r>
            <a:r>
              <a:rPr lang="en-US" dirty="0" err="1"/>
              <a:t>leftypol</a:t>
            </a:r>
            <a:r>
              <a:rPr lang="en-US" dirty="0"/>
              <a:t>/ board never seems to rank first place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96A29-12B6-3146-A0B4-06BEEF19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9D211-8F0C-C441-9B04-CE88731A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0211E-8049-FB48-B63A-102CE06250D6}"/>
              </a:ext>
            </a:extLst>
          </p:cNvPr>
          <p:cNvSpPr txBox="1"/>
          <p:nvPr/>
        </p:nvSpPr>
        <p:spPr>
          <a:xfrm>
            <a:off x="1269128" y="5412514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59DF6-7FD3-0347-AB1B-7162C90987B8}"/>
              </a:ext>
            </a:extLst>
          </p:cNvPr>
          <p:cNvSpPr txBox="1"/>
          <p:nvPr/>
        </p:nvSpPr>
        <p:spPr>
          <a:xfrm>
            <a:off x="2676683" y="2056787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8392E-BCA3-DD4F-8A88-334CB00E80F5}"/>
              </a:ext>
            </a:extLst>
          </p:cNvPr>
          <p:cNvSpPr txBox="1"/>
          <p:nvPr/>
        </p:nvSpPr>
        <p:spPr>
          <a:xfrm>
            <a:off x="4207375" y="1902899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F923A-017E-9F47-BB50-3D73D4FECF88}"/>
              </a:ext>
            </a:extLst>
          </p:cNvPr>
          <p:cNvSpPr txBox="1"/>
          <p:nvPr/>
        </p:nvSpPr>
        <p:spPr>
          <a:xfrm>
            <a:off x="5434775" y="4950849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64167-017F-914D-A6BB-753BBAD44570}"/>
              </a:ext>
            </a:extLst>
          </p:cNvPr>
          <p:cNvSpPr txBox="1"/>
          <p:nvPr/>
        </p:nvSpPr>
        <p:spPr>
          <a:xfrm>
            <a:off x="8097087" y="5317885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3AFB-4065-1349-8F37-7D98B318A065}"/>
              </a:ext>
            </a:extLst>
          </p:cNvPr>
          <p:cNvSpPr txBox="1"/>
          <p:nvPr/>
        </p:nvSpPr>
        <p:spPr>
          <a:xfrm>
            <a:off x="10985500" y="1902899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62F44-0FA3-3C4D-986A-C45BEDCA947A}"/>
              </a:ext>
            </a:extLst>
          </p:cNvPr>
          <p:cNvSpPr txBox="1"/>
          <p:nvPr/>
        </p:nvSpPr>
        <p:spPr>
          <a:xfrm>
            <a:off x="9130467" y="997372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A1427-DB2E-A64E-83A6-B20108DB94A0}"/>
              </a:ext>
            </a:extLst>
          </p:cNvPr>
          <p:cNvSpPr txBox="1"/>
          <p:nvPr/>
        </p:nvSpPr>
        <p:spPr>
          <a:xfrm>
            <a:off x="10231666" y="1035273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E5DE0-8B61-D645-BAA0-F7231C6113F7}"/>
              </a:ext>
            </a:extLst>
          </p:cNvPr>
          <p:cNvSpPr txBox="1"/>
          <p:nvPr/>
        </p:nvSpPr>
        <p:spPr>
          <a:xfrm>
            <a:off x="8345483" y="952024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11F0D-8CDE-CF4D-924C-0C3237ED4AC1}"/>
              </a:ext>
            </a:extLst>
          </p:cNvPr>
          <p:cNvSpPr txBox="1"/>
          <p:nvPr/>
        </p:nvSpPr>
        <p:spPr>
          <a:xfrm>
            <a:off x="898642" y="3282342"/>
            <a:ext cx="740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  <a:p>
            <a:pPr algn="ctr"/>
            <a:r>
              <a:rPr lang="en-US" dirty="0"/>
              <a:t>Rank</a:t>
            </a:r>
          </a:p>
          <a:p>
            <a:pPr algn="ctr"/>
            <a:r>
              <a:rPr lang="en-US" dirty="0"/>
              <a:t>on</a:t>
            </a:r>
          </a:p>
          <a:p>
            <a:pPr algn="ctr"/>
            <a:r>
              <a:rPr lang="en-US" dirty="0"/>
              <a:t>Front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C295A-E19C-2B4F-8F46-6C90EA1DF5CB}"/>
              </a:ext>
            </a:extLst>
          </p:cNvPr>
          <p:cNvSpPr txBox="1"/>
          <p:nvPr/>
        </p:nvSpPr>
        <p:spPr>
          <a:xfrm>
            <a:off x="11124802" y="3659010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96780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DC56-528B-CC4C-8E6E-2E413049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this? The largest spike in people per hour for /pol/ does not correspond to an event mentioned by Wikipedia.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468F0-4055-BE4D-B3F6-A81A0853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98DE-A765-D14C-9B62-32267F02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6746C-11A7-324F-B75B-62318B819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52" y="1748622"/>
            <a:ext cx="8866897" cy="4658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FEF848-E050-7647-9B04-49B8AC0C35AA}"/>
              </a:ext>
            </a:extLst>
          </p:cNvPr>
          <p:cNvSpPr/>
          <p:nvPr/>
        </p:nvSpPr>
        <p:spPr>
          <a:xfrm>
            <a:off x="4671964" y="2005629"/>
            <a:ext cx="469076" cy="354478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74420-034D-7F41-8A81-8BA5CA249B20}"/>
              </a:ext>
            </a:extLst>
          </p:cNvPr>
          <p:cNvSpPr txBox="1"/>
          <p:nvPr/>
        </p:nvSpPr>
        <p:spPr>
          <a:xfrm>
            <a:off x="313151" y="2167096"/>
            <a:ext cx="2698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happened on May 23, 2015?</a:t>
            </a:r>
          </a:p>
          <a:p>
            <a:endParaRPr lang="en-US" dirty="0"/>
          </a:p>
          <a:p>
            <a:r>
              <a:rPr lang="en-US" dirty="0"/>
              <a:t>I found no mementos for /pol/ on that date.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6D4C4-F582-244F-902D-9A2C97F55B90}"/>
              </a:ext>
            </a:extLst>
          </p:cNvPr>
          <p:cNvSpPr txBox="1"/>
          <p:nvPr/>
        </p:nvSpPr>
        <p:spPr>
          <a:xfrm>
            <a:off x="951329" y="508874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1938220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22E744-E12C-EB45-86B7-F7BE0255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49386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Does the conversation change around an event compared to the rest of /pol/?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5067D-A7C1-B447-BE6E-68A198D9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27B76-796A-FE4C-B3FD-FE21A82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466CC8-A7B8-214A-97F6-FD99D620E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463" y="264154"/>
            <a:ext cx="5096537" cy="57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48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DC64-6C1A-C94C-97EF-F64F76B9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9EBC9-F8A4-2649-BED9-995F7191F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 ran </a:t>
            </a:r>
            <a:r>
              <a:rPr lang="en-US" dirty="0" err="1"/>
              <a:t>Memgator</a:t>
            </a:r>
            <a:r>
              <a:rPr lang="en-US" dirty="0"/>
              <a:t> to find any and all mementos associated with </a:t>
            </a:r>
            <a:r>
              <a:rPr lang="en-US" dirty="0">
                <a:hlinkClick r:id="rId2"/>
              </a:rPr>
              <a:t>http://8ch.net/pol/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downloaded the mementos while honoring 503s and retry-after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removed boilerplate with </a:t>
            </a:r>
            <a:r>
              <a:rPr lang="en-US" dirty="0" err="1"/>
              <a:t>BeautifulSoup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computed Jaccard distance between the memento on the date of the event and other mementos from /pol/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AE857-5CF5-2F43-A09A-B7DBAFEA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023C0-CE62-AC49-A317-88F65DE5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D057145-308C-8246-BF05-706E30D8C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56841"/>
              </p:ext>
            </p:extLst>
          </p:nvPr>
        </p:nvGraphicFramePr>
        <p:xfrm>
          <a:off x="7239000" y="2232660"/>
          <a:ext cx="41148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351812518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23712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5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Mementos reported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4569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66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Failed Downloads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 200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3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Successful Downloads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4245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16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8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EC11-792D-C644-A990-1E8EF337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8" y="365125"/>
            <a:ext cx="10636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Very few terms overlap between the /pol/ pages around Trump’s ”Star of David” and pages farther into the future or past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B5518-2CF4-CA4D-9905-B06D6320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F5F4-3E9C-9349-AA32-205F976D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3D998-8D4A-5E43-B996-01BCEA2B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82" y="1919945"/>
            <a:ext cx="8671035" cy="45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29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EC11-792D-C644-A990-1E8EF337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8" y="365125"/>
            <a:ext cx="10636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Very few terms overlap between the /pol/ pages around the Christchurch shooting and pages farther into the future or past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B5518-2CF4-CA4D-9905-B06D6320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F5F4-3E9C-9349-AA32-205F976D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4E2BB-30B6-9E4A-A03C-F05000B5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87" y="1855614"/>
            <a:ext cx="8534143" cy="450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6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EC11-792D-C644-A990-1E8EF337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8" y="365125"/>
            <a:ext cx="10636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Very few terms overlap between the /pol/ pages around the El Paso shooting and pages farther into the future or past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B5518-2CF4-CA4D-9905-B06D6320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F5F4-3E9C-9349-AA32-205F976D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907E4-77E8-1E4C-8B06-27B5CB59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55479"/>
            <a:ext cx="8534400" cy="450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28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491E-63D6-F14B-9674-8F0BEDBD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∞</a:t>
            </a:r>
            <a:r>
              <a:rPr lang="en-US" b="1" dirty="0" err="1"/>
              <a:t>chan</a:t>
            </a:r>
            <a:r>
              <a:rPr lang="en-US" b="1" dirty="0"/>
              <a:t> is dead, long live 8kun!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FD403-7E7E-B44D-AC46-4D2369B4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B6B51-E896-3844-A11A-AB2B41A6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49</a:t>
            </a:fld>
            <a:endParaRPr lang="en-US"/>
          </a:p>
        </p:txBody>
      </p:sp>
      <p:pic>
        <p:nvPicPr>
          <p:cNvPr id="3074" name="Picture 2" descr="logo">
            <a:hlinkClick r:id="rId2"/>
            <a:extLst>
              <a:ext uri="{FF2B5EF4-FFF2-40B4-BE49-F238E27FC236}">
                <a16:creationId xmlns:a16="http://schemas.microsoft.com/office/drawing/2014/main" id="{A517E413-574D-9445-8B15-7FB04757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1733" y="1601946"/>
            <a:ext cx="6380933" cy="42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8889D-A5EC-D346-A420-82F0DF35E425}"/>
              </a:ext>
            </a:extLst>
          </p:cNvPr>
          <p:cNvSpPr txBox="1"/>
          <p:nvPr/>
        </p:nvSpPr>
        <p:spPr>
          <a:xfrm>
            <a:off x="848133" y="1462703"/>
            <a:ext cx="7305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October 7, 2019, Jim Watkins rebranded 8chan as 8kun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–</a:t>
            </a:r>
            <a:r>
              <a:rPr lang="en-US" sz="2400" dirty="0" err="1"/>
              <a:t>chan</a:t>
            </a:r>
            <a:r>
              <a:rPr lang="en-US" sz="2400" dirty="0"/>
              <a:t> suffix typically indicates something diminutive in Japanese, often interpreted as relating to children or young girls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–</a:t>
            </a:r>
            <a:r>
              <a:rPr lang="en-US" sz="2400" dirty="0" err="1"/>
              <a:t>kun</a:t>
            </a:r>
            <a:r>
              <a:rPr lang="en-US" sz="2400" dirty="0"/>
              <a:t> suffix is reserved for young men in Japanese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8kun moved to 8kun.top in November 16, 2019 after </a:t>
            </a:r>
            <a:r>
              <a:rPr lang="en-US" sz="2400" dirty="0" err="1"/>
              <a:t>Tucows</a:t>
            </a:r>
            <a:r>
              <a:rPr lang="en-US" sz="2400" dirty="0"/>
              <a:t> terminated their domain registration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8kun is available on </a:t>
            </a:r>
            <a:r>
              <a:rPr lang="en-US" sz="2400" dirty="0" err="1"/>
              <a:t>clearnet</a:t>
            </a:r>
            <a:r>
              <a:rPr lang="en-US" sz="2400" dirty="0"/>
              <a:t> and Darknet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Brennan opposes 8chan’s reincarnation as 8kun, believing ”imageboards are more trouble than they’re worth”</a:t>
            </a:r>
          </a:p>
        </p:txBody>
      </p:sp>
    </p:spTree>
    <p:extLst>
      <p:ext uri="{BB962C8B-B14F-4D97-AF65-F5344CB8AC3E}">
        <p14:creationId xmlns:p14="http://schemas.microsoft.com/office/powerpoint/2010/main" val="43822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E11D-EE93-5B4B-BDEB-FE9A429D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it is not just linked to mass shootings, Wikipedia lists 11 events tied to the far-right users on 8chan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7C1CA6-6FB9-B143-885B-0D55A3CB7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181716"/>
              </p:ext>
            </p:extLst>
          </p:nvPr>
        </p:nvGraphicFramePr>
        <p:xfrm>
          <a:off x="838200" y="1798479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226">
                  <a:extLst>
                    <a:ext uri="{9D8B030D-6E8A-4147-A177-3AD203B41FA5}">
                      <a16:colId xmlns:a16="http://schemas.microsoft.com/office/drawing/2014/main" val="1713359263"/>
                    </a:ext>
                  </a:extLst>
                </a:gridCol>
                <a:gridCol w="1696278">
                  <a:extLst>
                    <a:ext uri="{9D8B030D-6E8A-4147-A177-3AD203B41FA5}">
                      <a16:colId xmlns:a16="http://schemas.microsoft.com/office/drawing/2014/main" val="1384257170"/>
                    </a:ext>
                  </a:extLst>
                </a:gridCol>
                <a:gridCol w="5536096">
                  <a:extLst>
                    <a:ext uri="{9D8B030D-6E8A-4147-A177-3AD203B41FA5}">
                      <a16:colId xmlns:a16="http://schemas.microsoft.com/office/drawing/2014/main" val="2387496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Descrption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44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Gamergate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2014/9/18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4chan banned Gamergate discussion, moved to 8chan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59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Swatting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2015/1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8chan users called police to terrorize Gamergate victims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82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Child Pornography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2015/8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8chan was banned from Google search for Child Porn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Donald Trump’s “Star of David”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2016/6/22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recorded post of image to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QAnon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2018/3/14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Reddit bans </a:t>
                      </a:r>
                      <a:r>
                        <a:rPr lang="en-US" sz="1200" dirty="0" err="1"/>
                        <a:t>QAnon</a:t>
                      </a:r>
                      <a:r>
                        <a:rPr lang="en-US" sz="1200" dirty="0"/>
                        <a:t> follower subreddit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4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QAnon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2018/9/12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Reddit bans </a:t>
                      </a:r>
                      <a:r>
                        <a:rPr lang="en-US" sz="1200" dirty="0" err="1"/>
                        <a:t>QAnon</a:t>
                      </a:r>
                      <a:r>
                        <a:rPr lang="en-US" sz="1200" dirty="0"/>
                        <a:t> second follower subreddit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07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QAnon</a:t>
                      </a:r>
                      <a:r>
                        <a:rPr lang="en-US" sz="1200" dirty="0"/>
                        <a:t> users flock to 8chan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2018/9/19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8chan must upgrade their servers for the new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5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Louisiana Antifa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2018/9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8chan released a hoax list of Antifa members and it was used by </a:t>
                      </a:r>
                      <a:r>
                        <a:rPr lang="en-US" sz="1200" dirty="0" err="1"/>
                        <a:t>Lousiana</a:t>
                      </a:r>
                      <a:r>
                        <a:rPr lang="en-US" sz="1200" dirty="0"/>
                        <a:t> Police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06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Christchurch mosque 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2019/3/15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shooter posted manifesto to 8chan prior to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Poway synagogue 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2019/4/27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shooter open letter and livestream to 8chan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185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El Paso 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2019/8/3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shooter posted manifesto to 8chan prior to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5644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D110C-2EDE-8E4A-A691-82817F38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578FB-2DE2-E449-98BC-2C647AE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56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3826-54D1-1B41-A44B-EC646578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CEF8EE-F730-AB45-91B2-68A3D4CCC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Did /</a:t>
            </a:r>
            <a:r>
              <a:rPr lang="en-US" dirty="0" err="1"/>
              <a:t>leftypol</a:t>
            </a:r>
            <a:r>
              <a:rPr lang="en-US" dirty="0"/>
              <a:t>/ consist of legitimate conversations, or were right-wing users masquerading as leftists?</a:t>
            </a:r>
          </a:p>
          <a:p>
            <a:r>
              <a:rPr lang="en-US" dirty="0"/>
              <a:t>Why is there a spike in activity for /pol/ on May 23, 2015? Is there any way we can determine why this may have happened?</a:t>
            </a:r>
          </a:p>
          <a:p>
            <a:r>
              <a:rPr lang="en-US" dirty="0"/>
              <a:t>How do the conversations on /pol/ compare between an 8chan baseline and the conversation around the event?</a:t>
            </a:r>
          </a:p>
          <a:p>
            <a:r>
              <a:rPr lang="en-US" dirty="0"/>
              <a:t>Why did /pol/ drop precipitously in rank several times?</a:t>
            </a:r>
          </a:p>
          <a:p>
            <a:r>
              <a:rPr lang="en-US" dirty="0"/>
              <a:t>With new events, what will a similar analysis of 8kun show us?</a:t>
            </a:r>
          </a:p>
          <a:p>
            <a:r>
              <a:rPr lang="en-US" dirty="0"/>
              <a:t>Why do the different captures of /pol/ share so </a:t>
            </a:r>
            <a:r>
              <a:rPr lang="en-US"/>
              <a:t>few terms?</a:t>
            </a:r>
            <a:endParaRPr lang="en-US" dirty="0"/>
          </a:p>
          <a:p>
            <a:r>
              <a:rPr lang="en-US" dirty="0"/>
              <a:t>Any NLP conducted on the boards may need to consider the language used by different groups, which often includes slang and community-specific terms.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8C2068-7841-2C4D-BC52-D8482F16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37D9-D5F9-D64E-BDB9-22FACEF5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80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he Cops Want to Know What's Happening on 8chan – Mother Jones">
            <a:extLst>
              <a:ext uri="{FF2B5EF4-FFF2-40B4-BE49-F238E27FC236}">
                <a16:creationId xmlns:a16="http://schemas.microsoft.com/office/drawing/2014/main" id="{0053FFF9-14CA-2345-B0A9-7F48D302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228" y="2289547"/>
            <a:ext cx="4340772" cy="22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DE94C-73C0-9D4E-8846-60B0AF52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0018-7050-F645-B87F-1B7191D4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2917"/>
            <a:ext cx="7559566" cy="4351338"/>
          </a:xfrm>
        </p:spPr>
        <p:txBody>
          <a:bodyPr>
            <a:noAutofit/>
          </a:bodyPr>
          <a:lstStyle/>
          <a:p>
            <a:r>
              <a:rPr lang="en-US" sz="1800" dirty="0"/>
              <a:t>There are some spikes in activity around these events:</a:t>
            </a:r>
          </a:p>
          <a:p>
            <a:pPr lvl="1"/>
            <a:r>
              <a:rPr lang="en-US" sz="1800" dirty="0"/>
              <a:t>Swatting incidents on /gamergate/ and /</a:t>
            </a:r>
            <a:r>
              <a:rPr lang="en-US" sz="1800" dirty="0" err="1"/>
              <a:t>baphomet</a:t>
            </a:r>
            <a:r>
              <a:rPr lang="en-US" sz="1800" dirty="0"/>
              <a:t>/</a:t>
            </a:r>
          </a:p>
          <a:p>
            <a:pPr lvl="1"/>
            <a:r>
              <a:rPr lang="en-US" sz="1800" dirty="0"/>
              <a:t>Trump’s “Star of David” on /pol/</a:t>
            </a:r>
          </a:p>
          <a:p>
            <a:pPr lvl="1"/>
            <a:r>
              <a:rPr lang="en-US" sz="1800" dirty="0"/>
              <a:t>Child Porn on /pol/</a:t>
            </a:r>
          </a:p>
          <a:p>
            <a:pPr lvl="1"/>
            <a:r>
              <a:rPr lang="en-US" sz="1800" dirty="0"/>
              <a:t>Christchurch on /pol/</a:t>
            </a:r>
          </a:p>
          <a:p>
            <a:pPr lvl="1"/>
            <a:r>
              <a:rPr lang="en-US" sz="1800" dirty="0"/>
              <a:t>El Paso Shooting on /pol/</a:t>
            </a:r>
          </a:p>
          <a:p>
            <a:r>
              <a:rPr lang="en-US" sz="1800" dirty="0"/>
              <a:t>The /</a:t>
            </a:r>
            <a:r>
              <a:rPr lang="en-US" sz="1800" dirty="0" err="1"/>
              <a:t>leftypol</a:t>
            </a:r>
            <a:r>
              <a:rPr lang="en-US" sz="1800" dirty="0"/>
              <a:t>/ board is popular, but never as popular as the /pol/ board, indicating that the 8chan community leans rightward.</a:t>
            </a:r>
          </a:p>
          <a:p>
            <a:r>
              <a:rPr lang="en-US" sz="1800" dirty="0"/>
              <a:t>Web archive samples of 8chan are incomplete making it difficult to see if there is more activity leading up to the event</a:t>
            </a:r>
          </a:p>
          <a:p>
            <a:r>
              <a:rPr lang="en-US" sz="1800" dirty="0"/>
              <a:t>Measuring the differences in rank over time do not help because the boards of interest are usually the most popular and do not drop in popularity that often.</a:t>
            </a:r>
          </a:p>
          <a:p>
            <a:r>
              <a:rPr lang="en-US" sz="1800" dirty="0"/>
              <a:t>We notice a spike, but often after the event, likely due to an interest in archiving 8chan after one of these events occurs.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70991-2B98-0741-AAFB-AC745D8A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F4FB4-0D24-E44C-8B17-FEBBDF1F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5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7FB6-7ED2-1546-8009-156CD493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8chan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8F1A-112A-4441-A688-FFF04C6AE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441"/>
            <a:ext cx="5257800" cy="4991622"/>
          </a:xfrm>
        </p:spPr>
        <p:txBody>
          <a:bodyPr>
            <a:normAutofit fontScale="92500"/>
          </a:bodyPr>
          <a:lstStyle/>
          <a:p>
            <a:r>
              <a:rPr lang="en-US" sz="1400" dirty="0"/>
              <a:t>October 2013</a:t>
            </a:r>
          </a:p>
          <a:p>
            <a:pPr lvl="1"/>
            <a:r>
              <a:rPr lang="en-US" sz="1200" dirty="0"/>
              <a:t>4chan banned many Gamergate advocates because they were harassing victims</a:t>
            </a:r>
          </a:p>
          <a:p>
            <a:pPr lvl="1"/>
            <a:r>
              <a:rPr lang="en-US" sz="1200" dirty="0"/>
              <a:t>Frederick Brennan, Gamergate advocate, created 8chan in response</a:t>
            </a:r>
          </a:p>
          <a:p>
            <a:r>
              <a:rPr lang="en-US" sz="1400" dirty="0"/>
              <a:t>April 2016</a:t>
            </a:r>
          </a:p>
          <a:p>
            <a:pPr lvl="1"/>
            <a:r>
              <a:rPr lang="en-US" sz="1200" dirty="0"/>
              <a:t>Brennan stepped down</a:t>
            </a:r>
          </a:p>
          <a:p>
            <a:pPr lvl="1"/>
            <a:r>
              <a:rPr lang="en-US" sz="1200" dirty="0"/>
              <a:t>Jim Watkins became the new owner</a:t>
            </a:r>
          </a:p>
          <a:p>
            <a:pPr lvl="1"/>
            <a:r>
              <a:rPr lang="en-US" sz="1200" dirty="0"/>
              <a:t>Brennan continued working for 8chan until December 2018</a:t>
            </a:r>
          </a:p>
          <a:p>
            <a:r>
              <a:rPr lang="en-US" sz="1400" dirty="0"/>
              <a:t>October 2014</a:t>
            </a:r>
          </a:p>
          <a:p>
            <a:pPr lvl="1"/>
            <a:r>
              <a:rPr lang="en-US" sz="1200" dirty="0"/>
              <a:t>Brennan moves to the Philippines and to work on 8chan full time</a:t>
            </a:r>
          </a:p>
          <a:p>
            <a:r>
              <a:rPr lang="en-US" sz="1400"/>
              <a:t>January 2015</a:t>
            </a:r>
          </a:p>
          <a:p>
            <a:pPr lvl="1"/>
            <a:r>
              <a:rPr lang="en-US" sz="1200" dirty="0"/>
              <a:t>8chan changes its domain name from 8chan.co to 8ch.net after their domain registrar terminates their contract over child pornography found on the site</a:t>
            </a:r>
          </a:p>
          <a:p>
            <a:r>
              <a:rPr lang="en-US" sz="1400" dirty="0"/>
              <a:t>August 2019</a:t>
            </a:r>
          </a:p>
          <a:p>
            <a:pPr lvl="1"/>
            <a:r>
              <a:rPr lang="en-US" sz="1200" dirty="0"/>
              <a:t>After the El Paso shooting, Brennan called for Watkins to take the site offline</a:t>
            </a:r>
          </a:p>
          <a:p>
            <a:pPr lvl="1"/>
            <a:r>
              <a:rPr lang="en-US" sz="1200" dirty="0"/>
              <a:t>Watkins refused and sued Brennan for “cyber libel” under Philippine Law</a:t>
            </a:r>
          </a:p>
          <a:p>
            <a:pPr lvl="1"/>
            <a:r>
              <a:rPr lang="en-US" sz="1200" dirty="0"/>
              <a:t>Brennan fled the Philippines after a court issued an arrest warrant</a:t>
            </a:r>
          </a:p>
          <a:p>
            <a:pPr lvl="1"/>
            <a:r>
              <a:rPr lang="en-US" sz="1200" dirty="0"/>
              <a:t>Cloudflare terminated its contract with 8chan on August 5, 2019</a:t>
            </a:r>
          </a:p>
          <a:p>
            <a:pPr lvl="1"/>
            <a:r>
              <a:rPr lang="en-US" sz="1200" dirty="0" err="1"/>
              <a:t>Tucows</a:t>
            </a:r>
            <a:r>
              <a:rPr lang="en-US" sz="1200" dirty="0"/>
              <a:t> terminated its support as 8chan’s domain name registrar</a:t>
            </a:r>
          </a:p>
          <a:p>
            <a:r>
              <a:rPr lang="en-US" sz="1400" dirty="0"/>
              <a:t>8chan is now accessible on the Darknet via TOR</a:t>
            </a:r>
          </a:p>
          <a:p>
            <a:r>
              <a:rPr lang="en-US" sz="1400" dirty="0"/>
              <a:t>Brennan now advocates against 8chan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58B5F-80D0-D04D-88FA-52A90232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90431-5E4D-F840-90CE-71183BBC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3DA1E-B122-7E4F-9C7B-216F5004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21" y="322826"/>
            <a:ext cx="2432485" cy="294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7C7D6-16A1-8545-8F76-DAD68A65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398" y="3071833"/>
            <a:ext cx="2059847" cy="2733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C58F2-9E90-3643-929E-0714F7D5A2CC}"/>
              </a:ext>
            </a:extLst>
          </p:cNvPr>
          <p:cNvSpPr txBox="1"/>
          <p:nvPr/>
        </p:nvSpPr>
        <p:spPr>
          <a:xfrm>
            <a:off x="9513399" y="5896415"/>
            <a:ext cx="129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Jim Watkins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994A9-89FA-A94B-BFC5-AAE6BA3054E8}"/>
              </a:ext>
            </a:extLst>
          </p:cNvPr>
          <p:cNvSpPr txBox="1"/>
          <p:nvPr/>
        </p:nvSpPr>
        <p:spPr>
          <a:xfrm>
            <a:off x="6628529" y="3306221"/>
            <a:ext cx="190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Frederick Brennan</a:t>
            </a:r>
          </a:p>
        </p:txBody>
      </p:sp>
    </p:spTree>
    <p:extLst>
      <p:ext uri="{BB962C8B-B14F-4D97-AF65-F5344CB8AC3E}">
        <p14:creationId xmlns:p14="http://schemas.microsoft.com/office/powerpoint/2010/main" val="377469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he Cops Want to Know What's Happening on 8chan – Mother Jones">
            <a:extLst>
              <a:ext uri="{FF2B5EF4-FFF2-40B4-BE49-F238E27FC236}">
                <a16:creationId xmlns:a16="http://schemas.microsoft.com/office/drawing/2014/main" id="{3A185C30-53C2-AD43-ADAE-D40B4AB5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138" y="2731153"/>
            <a:ext cx="4340772" cy="22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178F6-2024-8248-839C-091E9797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 tied to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E67D-DC14-A640-96CC-D99DED48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D4140-66DD-5348-A22B-18329929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3CF-09E7-5844-8C56-3E84884B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Gamergate was an online harassment campaign targeted at women in the gaming industry, and those who defended them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10680-48C1-B74F-A20B-36DC0ADA3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shawnmjones</a:t>
            </a:r>
            <a:r>
              <a:rPr lang="en-US" dirty="0"/>
              <a:t> @</a:t>
            </a:r>
            <a:r>
              <a:rPr lang="en-US" dirty="0" err="1"/>
              <a:t>WebSciDL</a:t>
            </a:r>
            <a:r>
              <a:rPr lang="en-US" dirty="0"/>
              <a:t>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34A09-9438-464B-A41B-91929D39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A2098-9057-1841-ADD1-EDD948159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3880" y="1781827"/>
            <a:ext cx="1252602" cy="1887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C86E12-F20C-934F-BD36-41321A218322}"/>
              </a:ext>
            </a:extLst>
          </p:cNvPr>
          <p:cNvSpPr txBox="1"/>
          <p:nvPr/>
        </p:nvSpPr>
        <p:spPr>
          <a:xfrm>
            <a:off x="2423773" y="3808588"/>
            <a:ext cx="115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Zoë Quinn</a:t>
            </a:r>
          </a:p>
          <a:p>
            <a:pPr algn="ctr"/>
            <a:r>
              <a:rPr lang="en-US" dirty="0"/>
              <a:t>(target)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39481-CA7F-DF4A-B2BF-A6928E6AAF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482" y="4476839"/>
            <a:ext cx="1033398" cy="1550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0EE05-DF25-E341-8230-6F7779D7C631}"/>
              </a:ext>
            </a:extLst>
          </p:cNvPr>
          <p:cNvSpPr txBox="1"/>
          <p:nvPr/>
        </p:nvSpPr>
        <p:spPr>
          <a:xfrm>
            <a:off x="2359782" y="6075144"/>
            <a:ext cx="128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Brianna Wu</a:t>
            </a:r>
          </a:p>
          <a:p>
            <a:pPr algn="ctr"/>
            <a:r>
              <a:rPr lang="en-US" dirty="0"/>
              <a:t>(target)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8D467-A955-7D4D-8279-17B235077C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814" y="1781827"/>
            <a:ext cx="1892997" cy="1261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B141AB-9D34-A44F-BB1F-B41DD906D33E}"/>
              </a:ext>
            </a:extLst>
          </p:cNvPr>
          <p:cNvSpPr txBox="1"/>
          <p:nvPr/>
        </p:nvSpPr>
        <p:spPr>
          <a:xfrm>
            <a:off x="4043652" y="3054022"/>
            <a:ext cx="172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Anita Sarkeesian</a:t>
            </a:r>
          </a:p>
          <a:p>
            <a:pPr algn="ctr"/>
            <a:r>
              <a:rPr lang="en-US" dirty="0"/>
              <a:t>(target)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28476C-BBAE-5142-9452-149CC165A1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930" y="2131210"/>
            <a:ext cx="792446" cy="1188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E7B251-C010-0E40-9900-ABD52F9CEA45}"/>
              </a:ext>
            </a:extLst>
          </p:cNvPr>
          <p:cNvSpPr txBox="1"/>
          <p:nvPr/>
        </p:nvSpPr>
        <p:spPr>
          <a:xfrm>
            <a:off x="1226591" y="355975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Phil Fish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3AA2A2-DC63-914D-80A4-740AABECC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94" y="4349103"/>
            <a:ext cx="1066800" cy="151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6A2534-E85F-8E48-B8C4-2727CB57F9AA}"/>
              </a:ext>
            </a:extLst>
          </p:cNvPr>
          <p:cNvSpPr txBox="1"/>
          <p:nvPr/>
        </p:nvSpPr>
        <p:spPr>
          <a:xfrm>
            <a:off x="1138151" y="5919056"/>
            <a:ext cx="1175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Felicia Day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2DC56F-3D33-C749-B8DC-75E03B2712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914" y="3971159"/>
            <a:ext cx="1033398" cy="14843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EA8C8-DEF6-4841-B04C-FA08A24ED08E}"/>
              </a:ext>
            </a:extLst>
          </p:cNvPr>
          <p:cNvSpPr/>
          <p:nvPr/>
        </p:nvSpPr>
        <p:spPr>
          <a:xfrm>
            <a:off x="3680248" y="5595890"/>
            <a:ext cx="142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Wil Wheaton (target)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719762-5CC9-1348-AFAC-0F1DEDFD9FB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17541"/>
            <a:ext cx="1296168" cy="147065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A0EDA7-7191-7845-A2EB-C38A2BD42F75}"/>
              </a:ext>
            </a:extLst>
          </p:cNvPr>
          <p:cNvSpPr/>
          <p:nvPr/>
        </p:nvSpPr>
        <p:spPr>
          <a:xfrm>
            <a:off x="6096000" y="3300259"/>
            <a:ext cx="1279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Chris </a:t>
            </a:r>
            <a:r>
              <a:rPr lang="en-US" dirty="0" err="1"/>
              <a:t>Kluwe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F259A8-BB17-2B49-A1D2-5ECDCD6D07F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346" y="3990554"/>
            <a:ext cx="1104312" cy="13151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A76810E-82E9-D34E-A338-72504B724E52}"/>
              </a:ext>
            </a:extLst>
          </p:cNvPr>
          <p:cNvSpPr/>
          <p:nvPr/>
        </p:nvSpPr>
        <p:spPr>
          <a:xfrm>
            <a:off x="5123596" y="5537237"/>
            <a:ext cx="1298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Boogie2988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77BA43-AB2C-094E-8459-256A7549D5BD}"/>
              </a:ext>
            </a:extLst>
          </p:cNvPr>
          <p:cNvSpPr txBox="1"/>
          <p:nvPr/>
        </p:nvSpPr>
        <p:spPr>
          <a:xfrm>
            <a:off x="7778663" y="5750251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more...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E266B8-AD8A-7842-B800-1082568E81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8301" y="3990665"/>
            <a:ext cx="1370778" cy="13292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D55113-B58D-7A44-9911-B782A12393F0}"/>
              </a:ext>
            </a:extLst>
          </p:cNvPr>
          <p:cNvSpPr/>
          <p:nvPr/>
        </p:nvSpPr>
        <p:spPr>
          <a:xfrm>
            <a:off x="6570408" y="5363979"/>
            <a:ext cx="125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TotalBiscuit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69BA7-B361-2240-BF43-BD607F0F2A57}"/>
              </a:ext>
            </a:extLst>
          </p:cNvPr>
          <p:cNvSpPr txBox="1"/>
          <p:nvPr/>
        </p:nvSpPr>
        <p:spPr>
          <a:xfrm>
            <a:off x="8492225" y="1781827"/>
            <a:ext cx="297995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Targets received rape and death threats.</a:t>
            </a:r>
          </a:p>
          <a:p>
            <a:endParaRPr lang="en-US" dirty="0"/>
          </a:p>
          <a:p>
            <a:r>
              <a:rPr lang="en-US" dirty="0"/>
              <a:t>Some targets were victims of </a:t>
            </a:r>
            <a:r>
              <a:rPr lang="en-US" dirty="0" err="1"/>
              <a:t>doxxing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Gamergate supporters coordinated harassment via 4chan, 8chan, and Reddit.</a:t>
            </a:r>
          </a:p>
          <a:p>
            <a:endParaRPr lang="en-US" dirty="0"/>
          </a:p>
          <a:p>
            <a:r>
              <a:rPr lang="en-US" dirty="0"/>
              <a:t>It moved to the /gamergate/ board of 8chan.</a:t>
            </a:r>
          </a:p>
        </p:txBody>
      </p:sp>
    </p:spTree>
    <p:extLst>
      <p:ext uri="{BB962C8B-B14F-4D97-AF65-F5344CB8AC3E}">
        <p14:creationId xmlns:p14="http://schemas.microsoft.com/office/powerpoint/2010/main" val="222260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B283-48B9-1D4F-852B-FBAE819C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91FF1-3BED-564B-B2BA-70D3735B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BE4D2-C23F-5548-9822-44825969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18348-9098-2947-AF70-DFB5BC8FF8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90858"/>
            <a:ext cx="5842000" cy="4076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559E0-6F22-024B-9129-F5468ABBA6C2}"/>
              </a:ext>
            </a:extLst>
          </p:cNvPr>
          <p:cNvSpPr txBox="1"/>
          <p:nvPr/>
        </p:nvSpPr>
        <p:spPr>
          <a:xfrm>
            <a:off x="7446724" y="1438195"/>
            <a:ext cx="4377846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popular online harassment tactic used by 8chan members is to make a false report to law enforcement.</a:t>
            </a:r>
          </a:p>
          <a:p>
            <a:endParaRPr lang="en-US" dirty="0"/>
          </a:p>
          <a:p>
            <a:r>
              <a:rPr lang="en-US" dirty="0"/>
              <a:t>In some cases, a SWAT team has appeared at the victim’s home.</a:t>
            </a:r>
          </a:p>
          <a:p>
            <a:endParaRPr lang="en-US" dirty="0"/>
          </a:p>
          <a:p>
            <a:r>
              <a:rPr lang="en-US" dirty="0"/>
              <a:t>In January 2015, the /</a:t>
            </a:r>
            <a:r>
              <a:rPr lang="en-US" dirty="0" err="1"/>
              <a:t>baphomet</a:t>
            </a:r>
            <a:r>
              <a:rPr lang="en-US" dirty="0"/>
              <a:t>/ board was used to coordinate swatting against victims in Portland, Seattle, and Burnaby, British Columbia.</a:t>
            </a:r>
          </a:p>
          <a:p>
            <a:endParaRPr lang="en-US" dirty="0"/>
          </a:p>
          <a:p>
            <a:r>
              <a:rPr lang="en-US" dirty="0"/>
              <a:t>The victims were often those who </a:t>
            </a:r>
            <a:r>
              <a:rPr lang="en-US" dirty="0" err="1"/>
              <a:t>criticised</a:t>
            </a:r>
            <a:r>
              <a:rPr lang="en-US" dirty="0"/>
              <a:t> Gamergate proponents and protected Gamergate victims.</a:t>
            </a:r>
          </a:p>
        </p:txBody>
      </p:sp>
    </p:spTree>
    <p:extLst>
      <p:ext uri="{BB962C8B-B14F-4D97-AF65-F5344CB8AC3E}">
        <p14:creationId xmlns:p14="http://schemas.microsoft.com/office/powerpoint/2010/main" val="415199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3948</Words>
  <Application>Microsoft Macintosh PowerPoint</Application>
  <PresentationFormat>Widescreen</PresentationFormat>
  <Paragraphs>754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Spikes in                  Boards</vt:lpstr>
      <vt:lpstr>WARNING:             is a terrible place </vt:lpstr>
      <vt:lpstr>8chan is an imageboard web site</vt:lpstr>
      <vt:lpstr>8chan is best known for its connection to recent far-right mass shootings</vt:lpstr>
      <vt:lpstr>But it is not just linked to mass shootings, Wikipedia lists 11 events tied to the far-right users on 8chan</vt:lpstr>
      <vt:lpstr>8chan history</vt:lpstr>
      <vt:lpstr>Events tied to </vt:lpstr>
      <vt:lpstr>Gamergate was an online harassment campaign targeted at women in the gaming industry, and those who defended them </vt:lpstr>
      <vt:lpstr>Swatting</vt:lpstr>
      <vt:lpstr>In August 2015, 8chan was banned from Google Search over child pornography discovered on the /doll/ board.</vt:lpstr>
      <vt:lpstr>Donald Trump’s “Star of David” Tweet came from content posted to 8chan’s /pol/ board</vt:lpstr>
      <vt:lpstr>QAnon advocates moved to 8chan in 3 waves in 2018 after their subreddits were banned by Reddit</vt:lpstr>
      <vt:lpstr>In 2018, Louisiana state police began investigating people found on a fake list of Antifa supporters that had been posted to 8chan</vt:lpstr>
      <vt:lpstr>The gunman of the Christchurch mosque shooting on March 15, 2019, posted his manifesto to /pol/</vt:lpstr>
      <vt:lpstr>The gunman of the Poway synagogue shooting on April 27, 2019, posted his manifesto to /pol/</vt:lpstr>
      <vt:lpstr>The gunman of the El Paso shooting on August 3, 2019, posted his manifesto to /pol/ </vt:lpstr>
      <vt:lpstr>Can we map increases in activity in 8chan to any of these events?</vt:lpstr>
      <vt:lpstr>8chan’s board page has changed little over time, making it an easy scraping target</vt:lpstr>
      <vt:lpstr>While scraping is easy, getting a complete list of statistics for all boards is not</vt:lpstr>
      <vt:lpstr>Methods</vt:lpstr>
      <vt:lpstr>8chan’s boards change headers over time which makes comparing pages a little challenging</vt:lpstr>
      <vt:lpstr>To compare different boards to each other, I had to create a controlled vocabulary for measuring changes across mementos</vt:lpstr>
      <vt:lpstr>The board, title, PPH, and total posts fields appear, in some form, on all mementos of 8chan</vt:lpstr>
      <vt:lpstr>The /gamergate/ board’s total number of posts plateaus in 2016</vt:lpstr>
      <vt:lpstr>/gamergate/ has activity after the board moves from Reddit, but has no new posts before 2016</vt:lpstr>
      <vt:lpstr>/gamergate/ started dropping in popularity in 2015, after the swatting incidents</vt:lpstr>
      <vt:lpstr>/baphomet/, also associated with Gamergate, grew until early 2017</vt:lpstr>
      <vt:lpstr>We see some spikes after the Swatting incidents, but a fall off in activity later</vt:lpstr>
      <vt:lpstr>The rank of the /baphomet/ board on the also falls after the Swatting</vt:lpstr>
      <vt:lpstr>For other events, I analyzed the most popular boards</vt:lpstr>
      <vt:lpstr>I had to do some additional work to determine the topics for some of these</vt:lpstr>
      <vt:lpstr>I visualized the PPH for the top 10 boards by total posts and mapped them to the events reported by Wikipedia</vt:lpstr>
      <vt:lpstr>/pol/ has far more people per hour than /leftypol/ indicating that 8chan had more right-wing conversations</vt:lpstr>
      <vt:lpstr>/pol/ has spikes around the Star of David picture, child porn, and the shootings</vt:lpstr>
      <vt:lpstr>Recall that /doll/ was reported as the board related to the child porn but we have no record of its existence</vt:lpstr>
      <vt:lpstr>After zooming in, we see some elevated activity in /pol/ after the “Star of David” image was posted</vt:lpstr>
      <vt:lpstr>For comparison, we see little elevated activity in /leftypol/ 1 week prior to Trump’s tweet</vt:lpstr>
      <vt:lpstr>If we look closer to the Christchurch shooting, we see that it is likely discussions on the shooting rather than activity leading up to the shooting</vt:lpstr>
      <vt:lpstr>There are so few mementos captured leading up to the Poway synagogue shooting that it’s hard to say that there is a spike on /pol/</vt:lpstr>
      <vt:lpstr>It looks like the /pol/ conversation grew after the El Paso shooting, but not nearly as much as after the Christchurch shooting </vt:lpstr>
      <vt:lpstr>Looking at the rise and fall of the rank of /pol/ does not seem to help, because it was almost always the highest ranked board</vt:lpstr>
      <vt:lpstr>The /leftypol/ board never seems to rank first place</vt:lpstr>
      <vt:lpstr>What is this? The largest spike in people per hour for /pol/ does not correspond to an event mentioned by Wikipedia.</vt:lpstr>
      <vt:lpstr>Does the conversation change around an event compared to the rest of /pol/?</vt:lpstr>
      <vt:lpstr>Methods</vt:lpstr>
      <vt:lpstr>Very few terms overlap between the /pol/ pages around Trump’s ”Star of David” and pages farther into the future or past</vt:lpstr>
      <vt:lpstr>Very few terms overlap between the /pol/ pages around the Christchurch shooting and pages farther into the future or past</vt:lpstr>
      <vt:lpstr>Very few terms overlap between the /pol/ pages around the El Paso shooting and pages farther into the future or past</vt:lpstr>
      <vt:lpstr>∞chan is dead, long live 8kun!</vt:lpstr>
      <vt:lpstr>Future work</vt:lpstr>
      <vt:lpstr>Summary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evolution of 8kun</dc:title>
  <dc:creator>Shawn Jones</dc:creator>
  <cp:lastModifiedBy>Shawn Jones</cp:lastModifiedBy>
  <cp:revision>4</cp:revision>
  <dcterms:created xsi:type="dcterms:W3CDTF">2020-11-07T20:51:12Z</dcterms:created>
  <dcterms:modified xsi:type="dcterms:W3CDTF">2020-11-12T16:19:57Z</dcterms:modified>
</cp:coreProperties>
</file>